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67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50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2138EB9-369B-48C4-9B41-D3F7984605B1}" type="doc">
      <dgm:prSet loTypeId="urn:microsoft.com/office/officeart/2005/8/layout/vList5" loCatId="list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E1CED7D5-637C-4A13-8BC4-A39E530F95F7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В</a:t>
          </a:r>
          <a:endParaRPr lang="ru-RU" b="1" dirty="0">
            <a:solidFill>
              <a:schemeClr val="tx1"/>
            </a:solidFill>
          </a:endParaRPr>
        </a:p>
      </dgm:t>
    </dgm:pt>
    <dgm:pt modelId="{A90467F5-2257-4B84-A1BC-8DD592040FCA}" type="parTrans" cxnId="{719C99F8-8234-4CFF-BAB8-13CB6FDF52E0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34B619BD-C33E-417B-A3A2-FF9DC2E226E9}" type="sibTrans" cxnId="{719C99F8-8234-4CFF-BAB8-13CB6FDF52E0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C78F2960-EA2A-4128-ADFB-81266F648752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ВНУТРЕННЯЯ </a:t>
          </a:r>
          <a:endParaRPr lang="ru-RU" b="1" dirty="0">
            <a:solidFill>
              <a:schemeClr val="tx1"/>
            </a:solidFill>
          </a:endParaRPr>
        </a:p>
      </dgm:t>
    </dgm:pt>
    <dgm:pt modelId="{658269D0-58BF-4837-AA0E-9437688EBCD6}" type="parTrans" cxnId="{8BF3CFB9-360C-4DF5-866B-D7C14B157D91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94A64FA1-FBE5-4A44-9F8A-0575E6F4F378}" type="sibTrans" cxnId="{8BF3CFB9-360C-4DF5-866B-D7C14B157D91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D71EC868-A30E-4C3A-BAF0-FB0AB69E664B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С</a:t>
          </a:r>
          <a:endParaRPr lang="ru-RU" b="1" dirty="0">
            <a:solidFill>
              <a:schemeClr val="tx1"/>
            </a:solidFill>
          </a:endParaRPr>
        </a:p>
      </dgm:t>
    </dgm:pt>
    <dgm:pt modelId="{0913F033-FFD5-43DB-82D2-0713FDD474FB}" type="parTrans" cxnId="{0D834F05-2852-478E-88BB-E4DC9BB8DD50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B5967370-BE15-4203-98E6-20C0B739ABE2}" type="sibTrans" cxnId="{0D834F05-2852-478E-88BB-E4DC9BB8DD50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D2E1286D-D860-436B-AB14-5320DB18C83E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СИСТЕМА</a:t>
          </a:r>
          <a:endParaRPr lang="ru-RU" b="1" dirty="0">
            <a:solidFill>
              <a:schemeClr val="tx1"/>
            </a:solidFill>
          </a:endParaRPr>
        </a:p>
      </dgm:t>
    </dgm:pt>
    <dgm:pt modelId="{235037AB-1105-4761-92A3-CFD797A38A2D}" type="parTrans" cxnId="{8B0F44EB-DAE3-4902-AE3A-09AD6C2E83E6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1C794F11-B68C-4F1B-8F07-3BE8B1CBE758}" type="sibTrans" cxnId="{8B0F44EB-DAE3-4902-AE3A-09AD6C2E83E6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4C0BC837-2DE5-4023-AEBD-8F92A9E6652C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О</a:t>
          </a:r>
          <a:endParaRPr lang="ru-RU" b="1" dirty="0">
            <a:solidFill>
              <a:schemeClr val="tx1"/>
            </a:solidFill>
          </a:endParaRPr>
        </a:p>
      </dgm:t>
    </dgm:pt>
    <dgm:pt modelId="{DF578333-ED39-46C4-85C3-94F58CAE2D84}" type="parTrans" cxnId="{E59F69A5-9E27-4F3F-AE2B-D4CB3B36777B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652B1D22-4C5E-439E-ADC6-77B014D33A60}" type="sibTrans" cxnId="{E59F69A5-9E27-4F3F-AE2B-D4CB3B36777B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498CDA1C-B291-4D2A-A4CC-B3EF32D2D579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ОЦЕНКИ</a:t>
          </a:r>
          <a:endParaRPr lang="ru-RU" b="1" dirty="0">
            <a:solidFill>
              <a:schemeClr val="tx1"/>
            </a:solidFill>
          </a:endParaRPr>
        </a:p>
      </dgm:t>
    </dgm:pt>
    <dgm:pt modelId="{6E610D6D-DEFB-438C-9908-F76A9A5576EE}" type="parTrans" cxnId="{CECBAAA8-A066-4C90-BFC0-5A22445717A3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83F78407-D343-467E-B63F-A6F10D049BC2}" type="sibTrans" cxnId="{CECBAAA8-A066-4C90-BFC0-5A22445717A3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AD2FEAE5-C24F-457A-99C7-D7786369710E}">
      <dgm:prSet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К</a:t>
          </a:r>
          <a:endParaRPr lang="ru-RU" b="1" dirty="0">
            <a:solidFill>
              <a:schemeClr val="tx1"/>
            </a:solidFill>
          </a:endParaRPr>
        </a:p>
      </dgm:t>
    </dgm:pt>
    <dgm:pt modelId="{AAFF789C-948D-446A-BEFC-2E2E57A5061F}" type="parTrans" cxnId="{D1113582-2CFA-4E73-88B7-ACC1831375AF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A41C25CC-CDB7-4A22-BEBA-88618AA39EC7}" type="sibTrans" cxnId="{D1113582-2CFA-4E73-88B7-ACC1831375AF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A2C36C7E-F59B-404C-9B58-8B01FB3A95D7}">
      <dgm:prSet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КАЧЕСТВА</a:t>
          </a:r>
          <a:endParaRPr lang="ru-RU" b="1" dirty="0">
            <a:solidFill>
              <a:schemeClr val="tx1"/>
            </a:solidFill>
          </a:endParaRPr>
        </a:p>
      </dgm:t>
    </dgm:pt>
    <dgm:pt modelId="{42E19784-4C2F-4D00-977D-1BA4D5BFC762}" type="parTrans" cxnId="{73832D4A-4C46-4D69-9596-C7BC007BD801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9958787E-66DE-4207-AAD0-13512482F8F4}" type="sibTrans" cxnId="{73832D4A-4C46-4D69-9596-C7BC007BD801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4B7C291B-66AF-4EA8-8E84-9512527821F5}">
      <dgm:prSet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О</a:t>
          </a:r>
          <a:endParaRPr lang="ru-RU" b="1" dirty="0">
            <a:solidFill>
              <a:schemeClr val="tx1"/>
            </a:solidFill>
          </a:endParaRPr>
        </a:p>
      </dgm:t>
    </dgm:pt>
    <dgm:pt modelId="{2DFFEE97-99F4-48FE-B765-2856880ACF63}" type="parTrans" cxnId="{D635CAA9-E0B5-4F40-83C2-D394C2A9D21D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9D3BF3B4-69EE-4356-9C16-59DA7AC49611}" type="sibTrans" cxnId="{D635CAA9-E0B5-4F40-83C2-D394C2A9D21D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538440C6-E82B-4911-92FD-F9B7C67F54CA}">
      <dgm:prSet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ОБРАЗОВАНИЯ</a:t>
          </a:r>
          <a:endParaRPr lang="ru-RU" b="1" dirty="0">
            <a:solidFill>
              <a:schemeClr val="tx1"/>
            </a:solidFill>
          </a:endParaRPr>
        </a:p>
      </dgm:t>
    </dgm:pt>
    <dgm:pt modelId="{78C1E382-372E-423B-BAC9-24FCC9457CCA}" type="parTrans" cxnId="{5246D0EC-9ED2-4A83-ADD6-48BA09CC3F9B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199A6B2E-59CD-4ACF-936C-87656F9FE3A6}" type="sibTrans" cxnId="{5246D0EC-9ED2-4A83-ADD6-48BA09CC3F9B}">
      <dgm:prSet/>
      <dgm:spPr/>
      <dgm:t>
        <a:bodyPr/>
        <a:lstStyle/>
        <a:p>
          <a:endParaRPr lang="ru-RU" b="1">
            <a:solidFill>
              <a:schemeClr val="tx1"/>
            </a:solidFill>
          </a:endParaRPr>
        </a:p>
      </dgm:t>
    </dgm:pt>
    <dgm:pt modelId="{95308CC0-34C2-43EE-BD74-C0B48690DD38}" type="pres">
      <dgm:prSet presAssocID="{72138EB9-369B-48C4-9B41-D3F7984605B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2027F18-D732-4029-B887-4F6FB8757809}" type="pres">
      <dgm:prSet presAssocID="{E1CED7D5-637C-4A13-8BC4-A39E530F95F7}" presName="linNode" presStyleCnt="0"/>
      <dgm:spPr/>
    </dgm:pt>
    <dgm:pt modelId="{877D7C6D-8D49-4EB1-ADF6-88DA8371AD5F}" type="pres">
      <dgm:prSet presAssocID="{E1CED7D5-637C-4A13-8BC4-A39E530F95F7}" presName="parentText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8DFA18-B7A1-4ABE-B0B9-1F958F8D5830}" type="pres">
      <dgm:prSet presAssocID="{E1CED7D5-637C-4A13-8BC4-A39E530F95F7}" presName="descendantText" presStyleLbl="alignAccFollow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D0B6CC-7D34-413E-A21A-20CA43FFC85D}" type="pres">
      <dgm:prSet presAssocID="{34B619BD-C33E-417B-A3A2-FF9DC2E226E9}" presName="sp" presStyleCnt="0"/>
      <dgm:spPr/>
    </dgm:pt>
    <dgm:pt modelId="{FC0195C6-C20A-44FF-B955-09EFD218CB7D}" type="pres">
      <dgm:prSet presAssocID="{D71EC868-A30E-4C3A-BAF0-FB0AB69E664B}" presName="linNode" presStyleCnt="0"/>
      <dgm:spPr/>
    </dgm:pt>
    <dgm:pt modelId="{924F3DA6-99BC-46D9-87FE-698BF45B7F05}" type="pres">
      <dgm:prSet presAssocID="{D71EC868-A30E-4C3A-BAF0-FB0AB69E664B}" presName="parentText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404633-C9F8-4CF3-90B0-2439A49A0EDE}" type="pres">
      <dgm:prSet presAssocID="{D71EC868-A30E-4C3A-BAF0-FB0AB69E664B}" presName="descendantText" presStyleLbl="alignAccFollow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968166-69F7-481A-864A-F432BD59AAAC}" type="pres">
      <dgm:prSet presAssocID="{B5967370-BE15-4203-98E6-20C0B739ABE2}" presName="sp" presStyleCnt="0"/>
      <dgm:spPr/>
    </dgm:pt>
    <dgm:pt modelId="{B76F1DF6-D5C7-412C-912C-6B1518B9E469}" type="pres">
      <dgm:prSet presAssocID="{4C0BC837-2DE5-4023-AEBD-8F92A9E6652C}" presName="linNode" presStyleCnt="0"/>
      <dgm:spPr/>
    </dgm:pt>
    <dgm:pt modelId="{707D9D5C-0D28-4B9A-836D-59BD0831A9E6}" type="pres">
      <dgm:prSet presAssocID="{4C0BC837-2DE5-4023-AEBD-8F92A9E6652C}" presName="parentText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43822F-546C-4F81-BC94-9F7F47489CE8}" type="pres">
      <dgm:prSet presAssocID="{4C0BC837-2DE5-4023-AEBD-8F92A9E6652C}" presName="descendantText" presStyleLbl="alignAccFollow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DF339E-1F1E-49B5-ADF0-5A9BD60D8436}" type="pres">
      <dgm:prSet presAssocID="{652B1D22-4C5E-439E-ADC6-77B014D33A60}" presName="sp" presStyleCnt="0"/>
      <dgm:spPr/>
    </dgm:pt>
    <dgm:pt modelId="{23481AF5-6982-4EB5-B261-7B4CA97B2D6F}" type="pres">
      <dgm:prSet presAssocID="{AD2FEAE5-C24F-457A-99C7-D7786369710E}" presName="linNode" presStyleCnt="0"/>
      <dgm:spPr/>
    </dgm:pt>
    <dgm:pt modelId="{72C9278C-9C32-48D5-98DD-5AC649B1552E}" type="pres">
      <dgm:prSet presAssocID="{AD2FEAE5-C24F-457A-99C7-D7786369710E}" presName="parentText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F56724-F477-416F-9DB4-48F5A8FCB5FE}" type="pres">
      <dgm:prSet presAssocID="{AD2FEAE5-C24F-457A-99C7-D7786369710E}" presName="descendantText" presStyleLbl="alignAccFollow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BAB949-EB9C-45B0-9627-F48AEAB43C1B}" type="pres">
      <dgm:prSet presAssocID="{A41C25CC-CDB7-4A22-BEBA-88618AA39EC7}" presName="sp" presStyleCnt="0"/>
      <dgm:spPr/>
    </dgm:pt>
    <dgm:pt modelId="{64BA0C25-D21F-4E40-91DE-2FDBCE4AF239}" type="pres">
      <dgm:prSet presAssocID="{4B7C291B-66AF-4EA8-8E84-9512527821F5}" presName="linNode" presStyleCnt="0"/>
      <dgm:spPr/>
    </dgm:pt>
    <dgm:pt modelId="{341A7962-038A-4B5C-B1FC-8C629BD1F259}" type="pres">
      <dgm:prSet presAssocID="{4B7C291B-66AF-4EA8-8E84-9512527821F5}" presName="parentText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58F1BA-0002-4ACF-B95F-7E2471CFC037}" type="pres">
      <dgm:prSet presAssocID="{4B7C291B-66AF-4EA8-8E84-9512527821F5}" presName="descendantText" presStyleLbl="alignAccFollow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246D0EC-9ED2-4A83-ADD6-48BA09CC3F9B}" srcId="{4B7C291B-66AF-4EA8-8E84-9512527821F5}" destId="{538440C6-E82B-4911-92FD-F9B7C67F54CA}" srcOrd="0" destOrd="0" parTransId="{78C1E382-372E-423B-BAC9-24FCC9457CCA}" sibTransId="{199A6B2E-59CD-4ACF-936C-87656F9FE3A6}"/>
    <dgm:cxn modelId="{DC4B343F-22E8-4D8A-996A-FD7E81F50347}" type="presOf" srcId="{D2E1286D-D860-436B-AB14-5320DB18C83E}" destId="{A7404633-C9F8-4CF3-90B0-2439A49A0EDE}" srcOrd="0" destOrd="0" presId="urn:microsoft.com/office/officeart/2005/8/layout/vList5"/>
    <dgm:cxn modelId="{6F8B1421-9755-47E4-B785-D42BAF3794CF}" type="presOf" srcId="{A2C36C7E-F59B-404C-9B58-8B01FB3A95D7}" destId="{68F56724-F477-416F-9DB4-48F5A8FCB5FE}" srcOrd="0" destOrd="0" presId="urn:microsoft.com/office/officeart/2005/8/layout/vList5"/>
    <dgm:cxn modelId="{E59F69A5-9E27-4F3F-AE2B-D4CB3B36777B}" srcId="{72138EB9-369B-48C4-9B41-D3F7984605B1}" destId="{4C0BC837-2DE5-4023-AEBD-8F92A9E6652C}" srcOrd="2" destOrd="0" parTransId="{DF578333-ED39-46C4-85C3-94F58CAE2D84}" sibTransId="{652B1D22-4C5E-439E-ADC6-77B014D33A60}"/>
    <dgm:cxn modelId="{719C99F8-8234-4CFF-BAB8-13CB6FDF52E0}" srcId="{72138EB9-369B-48C4-9B41-D3F7984605B1}" destId="{E1CED7D5-637C-4A13-8BC4-A39E530F95F7}" srcOrd="0" destOrd="0" parTransId="{A90467F5-2257-4B84-A1BC-8DD592040FCA}" sibTransId="{34B619BD-C33E-417B-A3A2-FF9DC2E226E9}"/>
    <dgm:cxn modelId="{ACF626D9-0915-4053-8993-B01163D9947A}" type="presOf" srcId="{D71EC868-A30E-4C3A-BAF0-FB0AB69E664B}" destId="{924F3DA6-99BC-46D9-87FE-698BF45B7F05}" srcOrd="0" destOrd="0" presId="urn:microsoft.com/office/officeart/2005/8/layout/vList5"/>
    <dgm:cxn modelId="{0D834F05-2852-478E-88BB-E4DC9BB8DD50}" srcId="{72138EB9-369B-48C4-9B41-D3F7984605B1}" destId="{D71EC868-A30E-4C3A-BAF0-FB0AB69E664B}" srcOrd="1" destOrd="0" parTransId="{0913F033-FFD5-43DB-82D2-0713FDD474FB}" sibTransId="{B5967370-BE15-4203-98E6-20C0B739ABE2}"/>
    <dgm:cxn modelId="{D1113582-2CFA-4E73-88B7-ACC1831375AF}" srcId="{72138EB9-369B-48C4-9B41-D3F7984605B1}" destId="{AD2FEAE5-C24F-457A-99C7-D7786369710E}" srcOrd="3" destOrd="0" parTransId="{AAFF789C-948D-446A-BEFC-2E2E57A5061F}" sibTransId="{A41C25CC-CDB7-4A22-BEBA-88618AA39EC7}"/>
    <dgm:cxn modelId="{E0079561-2097-4688-B931-9CA1A7EA1C9A}" type="presOf" srcId="{538440C6-E82B-4911-92FD-F9B7C67F54CA}" destId="{D858F1BA-0002-4ACF-B95F-7E2471CFC037}" srcOrd="0" destOrd="0" presId="urn:microsoft.com/office/officeart/2005/8/layout/vList5"/>
    <dgm:cxn modelId="{6CA2A85D-C516-42FD-9DD0-4805B24BCA11}" type="presOf" srcId="{72138EB9-369B-48C4-9B41-D3F7984605B1}" destId="{95308CC0-34C2-43EE-BD74-C0B48690DD38}" srcOrd="0" destOrd="0" presId="urn:microsoft.com/office/officeart/2005/8/layout/vList5"/>
    <dgm:cxn modelId="{73832D4A-4C46-4D69-9596-C7BC007BD801}" srcId="{AD2FEAE5-C24F-457A-99C7-D7786369710E}" destId="{A2C36C7E-F59B-404C-9B58-8B01FB3A95D7}" srcOrd="0" destOrd="0" parTransId="{42E19784-4C2F-4D00-977D-1BA4D5BFC762}" sibTransId="{9958787E-66DE-4207-AAD0-13512482F8F4}"/>
    <dgm:cxn modelId="{8BF3CFB9-360C-4DF5-866B-D7C14B157D91}" srcId="{E1CED7D5-637C-4A13-8BC4-A39E530F95F7}" destId="{C78F2960-EA2A-4128-ADFB-81266F648752}" srcOrd="0" destOrd="0" parTransId="{658269D0-58BF-4837-AA0E-9437688EBCD6}" sibTransId="{94A64FA1-FBE5-4A44-9F8A-0575E6F4F378}"/>
    <dgm:cxn modelId="{B2BF3B72-EE87-4700-9497-6A433673FFCA}" type="presOf" srcId="{C78F2960-EA2A-4128-ADFB-81266F648752}" destId="{FD8DFA18-B7A1-4ABE-B0B9-1F958F8D5830}" srcOrd="0" destOrd="0" presId="urn:microsoft.com/office/officeart/2005/8/layout/vList5"/>
    <dgm:cxn modelId="{CECBAAA8-A066-4C90-BFC0-5A22445717A3}" srcId="{4C0BC837-2DE5-4023-AEBD-8F92A9E6652C}" destId="{498CDA1C-B291-4D2A-A4CC-B3EF32D2D579}" srcOrd="0" destOrd="0" parTransId="{6E610D6D-DEFB-438C-9908-F76A9A5576EE}" sibTransId="{83F78407-D343-467E-B63F-A6F10D049BC2}"/>
    <dgm:cxn modelId="{D635CAA9-E0B5-4F40-83C2-D394C2A9D21D}" srcId="{72138EB9-369B-48C4-9B41-D3F7984605B1}" destId="{4B7C291B-66AF-4EA8-8E84-9512527821F5}" srcOrd="4" destOrd="0" parTransId="{2DFFEE97-99F4-48FE-B765-2856880ACF63}" sibTransId="{9D3BF3B4-69EE-4356-9C16-59DA7AC49611}"/>
    <dgm:cxn modelId="{E89318B8-FF14-477B-B0B4-A8AE6B0BED88}" type="presOf" srcId="{4B7C291B-66AF-4EA8-8E84-9512527821F5}" destId="{341A7962-038A-4B5C-B1FC-8C629BD1F259}" srcOrd="0" destOrd="0" presId="urn:microsoft.com/office/officeart/2005/8/layout/vList5"/>
    <dgm:cxn modelId="{2A74A109-906D-4D0C-B126-39B561584F75}" type="presOf" srcId="{4C0BC837-2DE5-4023-AEBD-8F92A9E6652C}" destId="{707D9D5C-0D28-4B9A-836D-59BD0831A9E6}" srcOrd="0" destOrd="0" presId="urn:microsoft.com/office/officeart/2005/8/layout/vList5"/>
    <dgm:cxn modelId="{AE66EE1F-5721-4EA2-A1B8-9649741EF0F1}" type="presOf" srcId="{498CDA1C-B291-4D2A-A4CC-B3EF32D2D579}" destId="{C843822F-546C-4F81-BC94-9F7F47489CE8}" srcOrd="0" destOrd="0" presId="urn:microsoft.com/office/officeart/2005/8/layout/vList5"/>
    <dgm:cxn modelId="{9FC5904C-1597-453C-9D96-02CF788BB02D}" type="presOf" srcId="{E1CED7D5-637C-4A13-8BC4-A39E530F95F7}" destId="{877D7C6D-8D49-4EB1-ADF6-88DA8371AD5F}" srcOrd="0" destOrd="0" presId="urn:microsoft.com/office/officeart/2005/8/layout/vList5"/>
    <dgm:cxn modelId="{8B0F44EB-DAE3-4902-AE3A-09AD6C2E83E6}" srcId="{D71EC868-A30E-4C3A-BAF0-FB0AB69E664B}" destId="{D2E1286D-D860-436B-AB14-5320DB18C83E}" srcOrd="0" destOrd="0" parTransId="{235037AB-1105-4761-92A3-CFD797A38A2D}" sibTransId="{1C794F11-B68C-4F1B-8F07-3BE8B1CBE758}"/>
    <dgm:cxn modelId="{02A0B1C6-0613-4EA2-A34C-217AA938EDC5}" type="presOf" srcId="{AD2FEAE5-C24F-457A-99C7-D7786369710E}" destId="{72C9278C-9C32-48D5-98DD-5AC649B1552E}" srcOrd="0" destOrd="0" presId="urn:microsoft.com/office/officeart/2005/8/layout/vList5"/>
    <dgm:cxn modelId="{339B29AF-0112-4742-8A01-D3B10202656A}" type="presParOf" srcId="{95308CC0-34C2-43EE-BD74-C0B48690DD38}" destId="{E2027F18-D732-4029-B887-4F6FB8757809}" srcOrd="0" destOrd="0" presId="urn:microsoft.com/office/officeart/2005/8/layout/vList5"/>
    <dgm:cxn modelId="{ECBCBD52-2787-42F9-956A-26FF90627FA8}" type="presParOf" srcId="{E2027F18-D732-4029-B887-4F6FB8757809}" destId="{877D7C6D-8D49-4EB1-ADF6-88DA8371AD5F}" srcOrd="0" destOrd="0" presId="urn:microsoft.com/office/officeart/2005/8/layout/vList5"/>
    <dgm:cxn modelId="{22F14B4A-F433-41B8-97C2-E6DF5F6D18A4}" type="presParOf" srcId="{E2027F18-D732-4029-B887-4F6FB8757809}" destId="{FD8DFA18-B7A1-4ABE-B0B9-1F958F8D5830}" srcOrd="1" destOrd="0" presId="urn:microsoft.com/office/officeart/2005/8/layout/vList5"/>
    <dgm:cxn modelId="{07DB835E-F82C-4F42-ABAC-B921C6D63E5E}" type="presParOf" srcId="{95308CC0-34C2-43EE-BD74-C0B48690DD38}" destId="{6BD0B6CC-7D34-413E-A21A-20CA43FFC85D}" srcOrd="1" destOrd="0" presId="urn:microsoft.com/office/officeart/2005/8/layout/vList5"/>
    <dgm:cxn modelId="{26F921A0-54CA-4DA8-B3CA-025E51091AA5}" type="presParOf" srcId="{95308CC0-34C2-43EE-BD74-C0B48690DD38}" destId="{FC0195C6-C20A-44FF-B955-09EFD218CB7D}" srcOrd="2" destOrd="0" presId="urn:microsoft.com/office/officeart/2005/8/layout/vList5"/>
    <dgm:cxn modelId="{93190CFA-8673-4E63-B98C-44F4FBBE3FCC}" type="presParOf" srcId="{FC0195C6-C20A-44FF-B955-09EFD218CB7D}" destId="{924F3DA6-99BC-46D9-87FE-698BF45B7F05}" srcOrd="0" destOrd="0" presId="urn:microsoft.com/office/officeart/2005/8/layout/vList5"/>
    <dgm:cxn modelId="{62379DD5-773B-4610-95BE-B21BB0F6808F}" type="presParOf" srcId="{FC0195C6-C20A-44FF-B955-09EFD218CB7D}" destId="{A7404633-C9F8-4CF3-90B0-2439A49A0EDE}" srcOrd="1" destOrd="0" presId="urn:microsoft.com/office/officeart/2005/8/layout/vList5"/>
    <dgm:cxn modelId="{170F1046-06BD-4205-98FF-4CF2BEA9C8BB}" type="presParOf" srcId="{95308CC0-34C2-43EE-BD74-C0B48690DD38}" destId="{25968166-69F7-481A-864A-F432BD59AAAC}" srcOrd="3" destOrd="0" presId="urn:microsoft.com/office/officeart/2005/8/layout/vList5"/>
    <dgm:cxn modelId="{230F3412-2140-49F5-AA82-22D5A650536F}" type="presParOf" srcId="{95308CC0-34C2-43EE-BD74-C0B48690DD38}" destId="{B76F1DF6-D5C7-412C-912C-6B1518B9E469}" srcOrd="4" destOrd="0" presId="urn:microsoft.com/office/officeart/2005/8/layout/vList5"/>
    <dgm:cxn modelId="{78DF612B-BB56-46C7-902F-CB1081073F63}" type="presParOf" srcId="{B76F1DF6-D5C7-412C-912C-6B1518B9E469}" destId="{707D9D5C-0D28-4B9A-836D-59BD0831A9E6}" srcOrd="0" destOrd="0" presId="urn:microsoft.com/office/officeart/2005/8/layout/vList5"/>
    <dgm:cxn modelId="{82A7F90E-CA3F-4526-9B1A-27DBC1DC1C27}" type="presParOf" srcId="{B76F1DF6-D5C7-412C-912C-6B1518B9E469}" destId="{C843822F-546C-4F81-BC94-9F7F47489CE8}" srcOrd="1" destOrd="0" presId="urn:microsoft.com/office/officeart/2005/8/layout/vList5"/>
    <dgm:cxn modelId="{A5A02892-BEAC-44DC-958F-C99420F8C926}" type="presParOf" srcId="{95308CC0-34C2-43EE-BD74-C0B48690DD38}" destId="{38DF339E-1F1E-49B5-ADF0-5A9BD60D8436}" srcOrd="5" destOrd="0" presId="urn:microsoft.com/office/officeart/2005/8/layout/vList5"/>
    <dgm:cxn modelId="{98D4280B-53BB-447A-8E42-3FFEC07BE255}" type="presParOf" srcId="{95308CC0-34C2-43EE-BD74-C0B48690DD38}" destId="{23481AF5-6982-4EB5-B261-7B4CA97B2D6F}" srcOrd="6" destOrd="0" presId="urn:microsoft.com/office/officeart/2005/8/layout/vList5"/>
    <dgm:cxn modelId="{F99AF39D-403E-4F49-A394-9D02F9F55B3D}" type="presParOf" srcId="{23481AF5-6982-4EB5-B261-7B4CA97B2D6F}" destId="{72C9278C-9C32-48D5-98DD-5AC649B1552E}" srcOrd="0" destOrd="0" presId="urn:microsoft.com/office/officeart/2005/8/layout/vList5"/>
    <dgm:cxn modelId="{3E3AE7B0-ABD8-4FD6-92A3-1692AA1649B6}" type="presParOf" srcId="{23481AF5-6982-4EB5-B261-7B4CA97B2D6F}" destId="{68F56724-F477-416F-9DB4-48F5A8FCB5FE}" srcOrd="1" destOrd="0" presId="urn:microsoft.com/office/officeart/2005/8/layout/vList5"/>
    <dgm:cxn modelId="{B049F8A1-AFEA-4896-8C50-DA2EDB5765CE}" type="presParOf" srcId="{95308CC0-34C2-43EE-BD74-C0B48690DD38}" destId="{A3BAB949-EB9C-45B0-9627-F48AEAB43C1B}" srcOrd="7" destOrd="0" presId="urn:microsoft.com/office/officeart/2005/8/layout/vList5"/>
    <dgm:cxn modelId="{B18D1A8B-894B-496E-A539-35C8C1A687E1}" type="presParOf" srcId="{95308CC0-34C2-43EE-BD74-C0B48690DD38}" destId="{64BA0C25-D21F-4E40-91DE-2FDBCE4AF239}" srcOrd="8" destOrd="0" presId="urn:microsoft.com/office/officeart/2005/8/layout/vList5"/>
    <dgm:cxn modelId="{DE2C53FB-67B8-4E15-8439-5BE425DD734C}" type="presParOf" srcId="{64BA0C25-D21F-4E40-91DE-2FDBCE4AF239}" destId="{341A7962-038A-4B5C-B1FC-8C629BD1F259}" srcOrd="0" destOrd="0" presId="urn:microsoft.com/office/officeart/2005/8/layout/vList5"/>
    <dgm:cxn modelId="{10CA44AA-98AA-4EA3-AC58-BB81D847041A}" type="presParOf" srcId="{64BA0C25-D21F-4E40-91DE-2FDBCE4AF239}" destId="{D858F1BA-0002-4ACF-B95F-7E2471CFC03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1E97172-C23E-4F67-8AA2-55E9A450DFAF}" type="doc">
      <dgm:prSet loTypeId="urn:microsoft.com/office/officeart/2005/8/layout/vList5" loCatId="list" qsTypeId="urn:microsoft.com/office/officeart/2005/8/quickstyle/simple2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B242975E-1F8C-4774-A187-E7817188334C}">
      <dgm:prSet phldrT="[Текст]"/>
      <dgm:spPr/>
      <dgm:t>
        <a:bodyPr/>
        <a:lstStyle/>
        <a:p>
          <a:r>
            <a:rPr lang="ru-RU" dirty="0" smtClean="0"/>
            <a:t>1 этап</a:t>
          </a:r>
        </a:p>
        <a:p>
          <a:r>
            <a:rPr lang="ru-RU" dirty="0" smtClean="0"/>
            <a:t>нормативно-установочный</a:t>
          </a:r>
          <a:endParaRPr lang="ru-RU" dirty="0"/>
        </a:p>
      </dgm:t>
    </dgm:pt>
    <dgm:pt modelId="{2FD4FD0E-731A-49D9-8D21-706490DBEA09}" type="parTrans" cxnId="{E84D2A34-62A3-4D7D-9949-15C88248F32C}">
      <dgm:prSet/>
      <dgm:spPr/>
      <dgm:t>
        <a:bodyPr/>
        <a:lstStyle/>
        <a:p>
          <a:endParaRPr lang="ru-RU"/>
        </a:p>
      </dgm:t>
    </dgm:pt>
    <dgm:pt modelId="{15089813-B100-423D-8EA7-401152931AB6}" type="sibTrans" cxnId="{E84D2A34-62A3-4D7D-9949-15C88248F32C}">
      <dgm:prSet/>
      <dgm:spPr/>
      <dgm:t>
        <a:bodyPr/>
        <a:lstStyle/>
        <a:p>
          <a:endParaRPr lang="ru-RU"/>
        </a:p>
      </dgm:t>
    </dgm:pt>
    <dgm:pt modelId="{E41B38AD-018A-49B3-B056-F0B67DC244E7}">
      <dgm:prSet phldrT="[Текст]"/>
      <dgm:spPr/>
      <dgm:t>
        <a:bodyPr/>
        <a:lstStyle/>
        <a:p>
          <a:r>
            <a:rPr lang="ru-RU" dirty="0" smtClean="0"/>
            <a:t>Определение основных показателей, инструментария</a:t>
          </a:r>
          <a:endParaRPr lang="ru-RU" dirty="0"/>
        </a:p>
      </dgm:t>
    </dgm:pt>
    <dgm:pt modelId="{61FA4AD0-49D4-4900-A32E-B8D09EAC62A6}" type="parTrans" cxnId="{3EB31681-982A-4F4C-8CF0-2DA1B53D1678}">
      <dgm:prSet/>
      <dgm:spPr/>
      <dgm:t>
        <a:bodyPr/>
        <a:lstStyle/>
        <a:p>
          <a:endParaRPr lang="ru-RU"/>
        </a:p>
      </dgm:t>
    </dgm:pt>
    <dgm:pt modelId="{0E9DC4CA-D1D9-42A4-9E8E-2D1DAAF88A70}" type="sibTrans" cxnId="{3EB31681-982A-4F4C-8CF0-2DA1B53D1678}">
      <dgm:prSet/>
      <dgm:spPr/>
      <dgm:t>
        <a:bodyPr/>
        <a:lstStyle/>
        <a:p>
          <a:endParaRPr lang="ru-RU"/>
        </a:p>
      </dgm:t>
    </dgm:pt>
    <dgm:pt modelId="{3EC5E67E-1FBE-4F58-BDBA-8728CCF70256}">
      <dgm:prSet phldrT="[Текст]"/>
      <dgm:spPr/>
      <dgm:t>
        <a:bodyPr/>
        <a:lstStyle/>
        <a:p>
          <a:r>
            <a:rPr lang="ru-RU" dirty="0" smtClean="0"/>
            <a:t>Определение ответственных лиц</a:t>
          </a:r>
          <a:endParaRPr lang="ru-RU" dirty="0"/>
        </a:p>
      </dgm:t>
    </dgm:pt>
    <dgm:pt modelId="{DC4EAE8A-9D4C-4B19-9636-B2A0B664A787}" type="parTrans" cxnId="{01068C77-8EB8-47B0-BD25-737729FDA9A7}">
      <dgm:prSet/>
      <dgm:spPr/>
      <dgm:t>
        <a:bodyPr/>
        <a:lstStyle/>
        <a:p>
          <a:endParaRPr lang="ru-RU"/>
        </a:p>
      </dgm:t>
    </dgm:pt>
    <dgm:pt modelId="{1A090D28-047C-4683-86ED-D8B2823FD2CA}" type="sibTrans" cxnId="{01068C77-8EB8-47B0-BD25-737729FDA9A7}">
      <dgm:prSet/>
      <dgm:spPr/>
      <dgm:t>
        <a:bodyPr/>
        <a:lstStyle/>
        <a:p>
          <a:endParaRPr lang="ru-RU"/>
        </a:p>
      </dgm:t>
    </dgm:pt>
    <dgm:pt modelId="{0AF38918-E5CC-42CF-9673-1164C7174243}">
      <dgm:prSet phldrT="[Текст]"/>
      <dgm:spPr/>
      <dgm:t>
        <a:bodyPr/>
        <a:lstStyle/>
        <a:p>
          <a:r>
            <a:rPr lang="ru-RU" dirty="0" smtClean="0"/>
            <a:t>2 этап</a:t>
          </a:r>
        </a:p>
        <a:p>
          <a:r>
            <a:rPr lang="ru-RU" dirty="0" smtClean="0"/>
            <a:t>информационно-диагностический</a:t>
          </a:r>
          <a:endParaRPr lang="ru-RU" dirty="0"/>
        </a:p>
      </dgm:t>
    </dgm:pt>
    <dgm:pt modelId="{DF0103C9-F5C7-415B-A6B7-6C67FA071565}" type="parTrans" cxnId="{6FBD769B-5500-4A55-A3E5-59D4361A2A37}">
      <dgm:prSet/>
      <dgm:spPr/>
      <dgm:t>
        <a:bodyPr/>
        <a:lstStyle/>
        <a:p>
          <a:endParaRPr lang="ru-RU"/>
        </a:p>
      </dgm:t>
    </dgm:pt>
    <dgm:pt modelId="{36086C74-A0E7-4ABE-8C03-890D9597AF08}" type="sibTrans" cxnId="{6FBD769B-5500-4A55-A3E5-59D4361A2A37}">
      <dgm:prSet/>
      <dgm:spPr/>
      <dgm:t>
        <a:bodyPr/>
        <a:lstStyle/>
        <a:p>
          <a:endParaRPr lang="ru-RU"/>
        </a:p>
      </dgm:t>
    </dgm:pt>
    <dgm:pt modelId="{CE74532A-F630-4381-AB6B-26B70867CF9E}">
      <dgm:prSet phldrT="[Текст]"/>
      <dgm:spPr/>
      <dgm:t>
        <a:bodyPr/>
        <a:lstStyle/>
        <a:p>
          <a:r>
            <a:rPr lang="ru-RU" dirty="0" smtClean="0"/>
            <a:t>Сбор информации при помощи подобранных методик</a:t>
          </a:r>
          <a:endParaRPr lang="ru-RU" dirty="0"/>
        </a:p>
      </dgm:t>
    </dgm:pt>
    <dgm:pt modelId="{D7A05EB7-30E1-4DF7-BCF7-87DA20FC3464}" type="parTrans" cxnId="{39820839-2BEA-40A6-ABDC-E4575A315425}">
      <dgm:prSet/>
      <dgm:spPr/>
      <dgm:t>
        <a:bodyPr/>
        <a:lstStyle/>
        <a:p>
          <a:endParaRPr lang="ru-RU"/>
        </a:p>
      </dgm:t>
    </dgm:pt>
    <dgm:pt modelId="{FBA12A45-CD77-4150-9CF7-7D8C612A740C}" type="sibTrans" cxnId="{39820839-2BEA-40A6-ABDC-E4575A315425}">
      <dgm:prSet/>
      <dgm:spPr/>
      <dgm:t>
        <a:bodyPr/>
        <a:lstStyle/>
        <a:p>
          <a:endParaRPr lang="ru-RU"/>
        </a:p>
      </dgm:t>
    </dgm:pt>
    <dgm:pt modelId="{9C968D35-A0C3-4E62-9B77-9EADAA7A74BE}">
      <dgm:prSet phldrT="[Текст]"/>
      <dgm:spPr/>
      <dgm:t>
        <a:bodyPr/>
        <a:lstStyle/>
        <a:p>
          <a:r>
            <a:rPr lang="ru-RU" dirty="0" smtClean="0"/>
            <a:t>3 этап</a:t>
          </a:r>
        </a:p>
        <a:p>
          <a:r>
            <a:rPr lang="ru-RU" dirty="0" smtClean="0"/>
            <a:t>аналитический</a:t>
          </a:r>
          <a:endParaRPr lang="ru-RU" dirty="0"/>
        </a:p>
      </dgm:t>
    </dgm:pt>
    <dgm:pt modelId="{F1AF7F60-C245-42A0-BF3F-909ABC31B971}" type="parTrans" cxnId="{E886CC42-8A0A-41EE-BB68-F619F861CB27}">
      <dgm:prSet/>
      <dgm:spPr/>
      <dgm:t>
        <a:bodyPr/>
        <a:lstStyle/>
        <a:p>
          <a:endParaRPr lang="ru-RU"/>
        </a:p>
      </dgm:t>
    </dgm:pt>
    <dgm:pt modelId="{A5608B74-4F07-4AEE-9B0E-BBA236D3F4FE}" type="sibTrans" cxnId="{E886CC42-8A0A-41EE-BB68-F619F861CB27}">
      <dgm:prSet/>
      <dgm:spPr/>
      <dgm:t>
        <a:bodyPr/>
        <a:lstStyle/>
        <a:p>
          <a:endParaRPr lang="ru-RU"/>
        </a:p>
      </dgm:t>
    </dgm:pt>
    <dgm:pt modelId="{39CC5C5D-0059-4756-B0E3-1A8A4C97F261}">
      <dgm:prSet phldrT="[Текст]"/>
      <dgm:spPr/>
      <dgm:t>
        <a:bodyPr/>
        <a:lstStyle/>
        <a:p>
          <a:r>
            <a:rPr lang="ru-RU" dirty="0" smtClean="0"/>
            <a:t>Анализ полученных результатов</a:t>
          </a:r>
          <a:endParaRPr lang="ru-RU" dirty="0"/>
        </a:p>
      </dgm:t>
    </dgm:pt>
    <dgm:pt modelId="{00EC5319-759D-43E9-BD82-31F22A35887F}" type="parTrans" cxnId="{22BE5EF4-9398-4A87-9493-50ECBC431F84}">
      <dgm:prSet/>
      <dgm:spPr/>
      <dgm:t>
        <a:bodyPr/>
        <a:lstStyle/>
        <a:p>
          <a:endParaRPr lang="ru-RU"/>
        </a:p>
      </dgm:t>
    </dgm:pt>
    <dgm:pt modelId="{ECF37E37-C654-457E-A58D-747CC9CC4CBA}" type="sibTrans" cxnId="{22BE5EF4-9398-4A87-9493-50ECBC431F84}">
      <dgm:prSet/>
      <dgm:spPr/>
      <dgm:t>
        <a:bodyPr/>
        <a:lstStyle/>
        <a:p>
          <a:endParaRPr lang="ru-RU"/>
        </a:p>
      </dgm:t>
    </dgm:pt>
    <dgm:pt modelId="{DEEBE6BB-894C-4D6D-A6A3-FEB944F8883B}">
      <dgm:prSet phldrT="[Текст]"/>
      <dgm:spPr/>
      <dgm:t>
        <a:bodyPr/>
        <a:lstStyle/>
        <a:p>
          <a:r>
            <a:rPr lang="ru-RU" dirty="0" smtClean="0"/>
            <a:t>Подготовка приказа о сроках проведения</a:t>
          </a:r>
          <a:endParaRPr lang="ru-RU" dirty="0"/>
        </a:p>
      </dgm:t>
    </dgm:pt>
    <dgm:pt modelId="{1F42D33B-26A7-4D2B-8B4B-69BCC116C99A}" type="parTrans" cxnId="{72410967-62BF-4278-81CA-F26C00DEF727}">
      <dgm:prSet/>
      <dgm:spPr/>
      <dgm:t>
        <a:bodyPr/>
        <a:lstStyle/>
        <a:p>
          <a:endParaRPr lang="ru-RU"/>
        </a:p>
      </dgm:t>
    </dgm:pt>
    <dgm:pt modelId="{32AACD81-FF21-4BF7-B907-7BF7246C933D}" type="sibTrans" cxnId="{72410967-62BF-4278-81CA-F26C00DEF727}">
      <dgm:prSet/>
      <dgm:spPr/>
      <dgm:t>
        <a:bodyPr/>
        <a:lstStyle/>
        <a:p>
          <a:endParaRPr lang="ru-RU"/>
        </a:p>
      </dgm:t>
    </dgm:pt>
    <dgm:pt modelId="{9D79753F-0049-4DAF-A43E-75BE59511FF6}">
      <dgm:prSet phldrT="[Текст]"/>
      <dgm:spPr/>
      <dgm:t>
        <a:bodyPr/>
        <a:lstStyle/>
        <a:p>
          <a:r>
            <a:rPr lang="ru-RU" dirty="0" smtClean="0"/>
            <a:t>Сопоставление результатов с нормативными показателями</a:t>
          </a:r>
          <a:endParaRPr lang="ru-RU" dirty="0"/>
        </a:p>
      </dgm:t>
    </dgm:pt>
    <dgm:pt modelId="{9A34AA82-C090-484B-B629-4031CF7805AB}" type="parTrans" cxnId="{9B1DFB3E-8329-4DB1-BE96-8AED598B0635}">
      <dgm:prSet/>
      <dgm:spPr/>
    </dgm:pt>
    <dgm:pt modelId="{9F5B31FF-87AE-43A9-B68B-8C06C9C2CC47}" type="sibTrans" cxnId="{9B1DFB3E-8329-4DB1-BE96-8AED598B0635}">
      <dgm:prSet/>
      <dgm:spPr/>
    </dgm:pt>
    <dgm:pt modelId="{E3F365E7-2A11-48C4-BAFA-D9AF8DB04F40}">
      <dgm:prSet phldrT="[Текст]"/>
      <dgm:spPr/>
      <dgm:t>
        <a:bodyPr/>
        <a:lstStyle/>
        <a:p>
          <a:r>
            <a:rPr lang="ru-RU" dirty="0" smtClean="0"/>
            <a:t>Установление причин отклонения, оценка рисков</a:t>
          </a:r>
          <a:endParaRPr lang="ru-RU" dirty="0"/>
        </a:p>
      </dgm:t>
    </dgm:pt>
    <dgm:pt modelId="{F0BC907C-2DD7-4865-8CAA-56E9BFAD80DD}" type="parTrans" cxnId="{FE46ACA6-0BB9-4D2C-8FE5-7145DC58B024}">
      <dgm:prSet/>
      <dgm:spPr/>
    </dgm:pt>
    <dgm:pt modelId="{E58CB6CC-D3E5-42A9-8F1A-FD7CCB5E4E74}" type="sibTrans" cxnId="{FE46ACA6-0BB9-4D2C-8FE5-7145DC58B024}">
      <dgm:prSet/>
      <dgm:spPr/>
    </dgm:pt>
    <dgm:pt modelId="{18116868-1D7C-4479-BFC1-C49FCC8D5ADC}">
      <dgm:prSet/>
      <dgm:spPr/>
      <dgm:t>
        <a:bodyPr/>
        <a:lstStyle/>
        <a:p>
          <a:r>
            <a:rPr lang="ru-RU" dirty="0" smtClean="0"/>
            <a:t>4 этап</a:t>
          </a:r>
        </a:p>
        <a:p>
          <a:r>
            <a:rPr lang="ru-RU" dirty="0" smtClean="0"/>
            <a:t>итоговый, прогностический</a:t>
          </a:r>
          <a:endParaRPr lang="ru-RU" dirty="0"/>
        </a:p>
      </dgm:t>
    </dgm:pt>
    <dgm:pt modelId="{A22220E3-4FDC-41B4-83F6-2CCA4FDAE441}" type="parTrans" cxnId="{DF188BC1-CB04-4984-9983-F3CF4B97EF70}">
      <dgm:prSet/>
      <dgm:spPr/>
    </dgm:pt>
    <dgm:pt modelId="{53308E97-11CD-4247-AD30-5FDA287B25CA}" type="sibTrans" cxnId="{DF188BC1-CB04-4984-9983-F3CF4B97EF70}">
      <dgm:prSet/>
      <dgm:spPr/>
    </dgm:pt>
    <dgm:pt modelId="{C443BAA0-2C83-4B80-9A35-017B27777527}">
      <dgm:prSet/>
      <dgm:spPr/>
      <dgm:t>
        <a:bodyPr/>
        <a:lstStyle/>
        <a:p>
          <a:r>
            <a:rPr lang="ru-RU" dirty="0" smtClean="0"/>
            <a:t>Разработка стратегии </a:t>
          </a:r>
          <a:r>
            <a:rPr lang="ru-RU" dirty="0" err="1" smtClean="0"/>
            <a:t>коррекционно</a:t>
          </a:r>
          <a:r>
            <a:rPr lang="ru-RU" dirty="0" smtClean="0"/>
            <a:t> – развивающей работы</a:t>
          </a:r>
          <a:endParaRPr lang="ru-RU" dirty="0"/>
        </a:p>
      </dgm:t>
    </dgm:pt>
    <dgm:pt modelId="{3DA2A7A4-5300-49DB-A75C-0237764E010D}" type="parTrans" cxnId="{DF12BA61-8FA3-480C-B0FE-33B48A267EDF}">
      <dgm:prSet/>
      <dgm:spPr/>
    </dgm:pt>
    <dgm:pt modelId="{FD55B533-EAE7-47A5-BB7D-DABFB20C364E}" type="sibTrans" cxnId="{DF12BA61-8FA3-480C-B0FE-33B48A267EDF}">
      <dgm:prSet/>
      <dgm:spPr/>
    </dgm:pt>
    <dgm:pt modelId="{D81D0B0B-EB6E-49B4-8945-13E9E2170E9B}">
      <dgm:prSet/>
      <dgm:spPr/>
      <dgm:t>
        <a:bodyPr/>
        <a:lstStyle/>
        <a:p>
          <a:r>
            <a:rPr lang="ru-RU" dirty="0" smtClean="0"/>
            <a:t>Предъявление полученных результатов на уровень Совета Учреждения</a:t>
          </a:r>
          <a:endParaRPr lang="ru-RU" dirty="0"/>
        </a:p>
      </dgm:t>
    </dgm:pt>
    <dgm:pt modelId="{A1A66C38-F79B-47C6-91A0-18657D86CA73}" type="parTrans" cxnId="{A28447AB-5F9B-4BD8-AF63-1D16BC1AD608}">
      <dgm:prSet/>
      <dgm:spPr/>
    </dgm:pt>
    <dgm:pt modelId="{C7CB1893-1576-46A3-B135-7237C85C6550}" type="sibTrans" cxnId="{A28447AB-5F9B-4BD8-AF63-1D16BC1AD608}">
      <dgm:prSet/>
      <dgm:spPr/>
    </dgm:pt>
    <dgm:pt modelId="{3ABE56A3-E23A-402B-98B5-D7012FB94F05}">
      <dgm:prSet/>
      <dgm:spPr/>
      <dgm:t>
        <a:bodyPr/>
        <a:lstStyle/>
        <a:p>
          <a:r>
            <a:rPr lang="ru-RU" dirty="0" smtClean="0"/>
            <a:t>5 этап</a:t>
          </a:r>
        </a:p>
        <a:p>
          <a:r>
            <a:rPr lang="ru-RU" dirty="0" smtClean="0"/>
            <a:t>документарный</a:t>
          </a:r>
          <a:endParaRPr lang="ru-RU" dirty="0"/>
        </a:p>
      </dgm:t>
    </dgm:pt>
    <dgm:pt modelId="{86C25B97-9BD0-455B-AEAF-EE95896BDA94}" type="parTrans" cxnId="{093D4958-DAB7-435F-969B-ABA2BDA319C1}">
      <dgm:prSet/>
      <dgm:spPr/>
    </dgm:pt>
    <dgm:pt modelId="{7856F35D-2E4D-42A6-8812-4ADF751FDADE}" type="sibTrans" cxnId="{093D4958-DAB7-435F-969B-ABA2BDA319C1}">
      <dgm:prSet/>
      <dgm:spPr/>
    </dgm:pt>
    <dgm:pt modelId="{ADFB19BE-B091-4FF8-8E9E-F7351118517E}">
      <dgm:prSet/>
      <dgm:spPr/>
      <dgm:t>
        <a:bodyPr/>
        <a:lstStyle/>
        <a:p>
          <a:r>
            <a:rPr lang="ru-RU" dirty="0" smtClean="0"/>
            <a:t>Подготовка документации по итогам анализа полученных данных ВСОКО ДО</a:t>
          </a:r>
          <a:endParaRPr lang="ru-RU" dirty="0"/>
        </a:p>
      </dgm:t>
    </dgm:pt>
    <dgm:pt modelId="{867584E8-AED2-4643-A005-49CD85E562EB}" type="parTrans" cxnId="{9A705B75-37A8-47F3-B177-B802F8385E5C}">
      <dgm:prSet/>
      <dgm:spPr/>
    </dgm:pt>
    <dgm:pt modelId="{07DEBF5D-558A-4248-81FB-AC51C261B0C1}" type="sibTrans" cxnId="{9A705B75-37A8-47F3-B177-B802F8385E5C}">
      <dgm:prSet/>
      <dgm:spPr/>
    </dgm:pt>
    <dgm:pt modelId="{4147F6FE-F332-4A05-85FB-1C5403A9B137}">
      <dgm:prSet/>
      <dgm:spPr/>
      <dgm:t>
        <a:bodyPr/>
        <a:lstStyle/>
        <a:p>
          <a:r>
            <a:rPr lang="ru-RU" dirty="0" smtClean="0"/>
            <a:t>Доведение результатов до сведения коллектива ОО, Учредителя, родителей</a:t>
          </a:r>
          <a:endParaRPr lang="ru-RU" dirty="0"/>
        </a:p>
      </dgm:t>
    </dgm:pt>
    <dgm:pt modelId="{8DC9573E-98D7-4DAF-ACC3-05B021B3E999}" type="parTrans" cxnId="{88FDCE6B-CEF1-4DF3-A00C-BC54309AFBA7}">
      <dgm:prSet/>
      <dgm:spPr/>
    </dgm:pt>
    <dgm:pt modelId="{51E615EF-45A0-4342-A29E-8FD23490D7CE}" type="sibTrans" cxnId="{88FDCE6B-CEF1-4DF3-A00C-BC54309AFBA7}">
      <dgm:prSet/>
      <dgm:spPr/>
    </dgm:pt>
    <dgm:pt modelId="{5BEACDCA-2324-4248-B6E2-ABA56B5024F5}" type="pres">
      <dgm:prSet presAssocID="{C1E97172-C23E-4F67-8AA2-55E9A450DFA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BBEF627-4389-4681-855C-203213295E65}" type="pres">
      <dgm:prSet presAssocID="{B242975E-1F8C-4774-A187-E7817188334C}" presName="linNode" presStyleCnt="0"/>
      <dgm:spPr/>
    </dgm:pt>
    <dgm:pt modelId="{2DA19FC4-8DAB-4DC4-B03D-E1AF94AF9CDF}" type="pres">
      <dgm:prSet presAssocID="{B242975E-1F8C-4774-A187-E7817188334C}" presName="parentText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B4A83B-EE0F-41D2-B32F-8A75ECD501FD}" type="pres">
      <dgm:prSet presAssocID="{B242975E-1F8C-4774-A187-E7817188334C}" presName="descendantText" presStyleLbl="alignAccFollow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30032C-6673-4E07-B37D-04E029E511B9}" type="pres">
      <dgm:prSet presAssocID="{15089813-B100-423D-8EA7-401152931AB6}" presName="sp" presStyleCnt="0"/>
      <dgm:spPr/>
    </dgm:pt>
    <dgm:pt modelId="{98445EF9-C727-45F2-ABDA-2104FACE7038}" type="pres">
      <dgm:prSet presAssocID="{0AF38918-E5CC-42CF-9673-1164C7174243}" presName="linNode" presStyleCnt="0"/>
      <dgm:spPr/>
    </dgm:pt>
    <dgm:pt modelId="{9EC56BF4-60DC-43FC-99D7-71CC2964EE4B}" type="pres">
      <dgm:prSet presAssocID="{0AF38918-E5CC-42CF-9673-1164C7174243}" presName="parentText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D0803C-A426-4E0C-BB8F-54608B70B980}" type="pres">
      <dgm:prSet presAssocID="{0AF38918-E5CC-42CF-9673-1164C7174243}" presName="descendantText" presStyleLbl="alignAccFollow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4C382C-780C-4066-92B8-F9F6F8145BBD}" type="pres">
      <dgm:prSet presAssocID="{36086C74-A0E7-4ABE-8C03-890D9597AF08}" presName="sp" presStyleCnt="0"/>
      <dgm:spPr/>
    </dgm:pt>
    <dgm:pt modelId="{23413F96-16D9-4F78-8B80-D86CBC888573}" type="pres">
      <dgm:prSet presAssocID="{9C968D35-A0C3-4E62-9B77-9EADAA7A74BE}" presName="linNode" presStyleCnt="0"/>
      <dgm:spPr/>
    </dgm:pt>
    <dgm:pt modelId="{0AACD499-F46E-4516-9B4D-303EA204FE61}" type="pres">
      <dgm:prSet presAssocID="{9C968D35-A0C3-4E62-9B77-9EADAA7A74BE}" presName="parentText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061DC2-3181-4D4B-96CA-E78E258C24BB}" type="pres">
      <dgm:prSet presAssocID="{9C968D35-A0C3-4E62-9B77-9EADAA7A74BE}" presName="descendantText" presStyleLbl="alignAccFollow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55571C-B567-4210-BD16-ACB26897F627}" type="pres">
      <dgm:prSet presAssocID="{A5608B74-4F07-4AEE-9B0E-BBA236D3F4FE}" presName="sp" presStyleCnt="0"/>
      <dgm:spPr/>
    </dgm:pt>
    <dgm:pt modelId="{15876BC6-0B10-45DF-AC50-E32987EDD52C}" type="pres">
      <dgm:prSet presAssocID="{18116868-1D7C-4479-BFC1-C49FCC8D5ADC}" presName="linNode" presStyleCnt="0"/>
      <dgm:spPr/>
    </dgm:pt>
    <dgm:pt modelId="{6837029D-16D6-4DDC-9DB1-6835012BBE75}" type="pres">
      <dgm:prSet presAssocID="{18116868-1D7C-4479-BFC1-C49FCC8D5ADC}" presName="parentText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51F11B-9843-418C-92F2-34194A0EAE3D}" type="pres">
      <dgm:prSet presAssocID="{18116868-1D7C-4479-BFC1-C49FCC8D5ADC}" presName="descendantText" presStyleLbl="alignAccFollow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C54087-D628-47CF-A59E-65132A0C01F2}" type="pres">
      <dgm:prSet presAssocID="{53308E97-11CD-4247-AD30-5FDA287B25CA}" presName="sp" presStyleCnt="0"/>
      <dgm:spPr/>
    </dgm:pt>
    <dgm:pt modelId="{770DD3A5-AC10-4AA9-A224-1D7D80631CE6}" type="pres">
      <dgm:prSet presAssocID="{3ABE56A3-E23A-402B-98B5-D7012FB94F05}" presName="linNode" presStyleCnt="0"/>
      <dgm:spPr/>
    </dgm:pt>
    <dgm:pt modelId="{0306345D-9416-4EE6-ADB7-386CF9FAB4BB}" type="pres">
      <dgm:prSet presAssocID="{3ABE56A3-E23A-402B-98B5-D7012FB94F05}" presName="parentText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2AE937-4336-4566-84DB-417250010E5F}" type="pres">
      <dgm:prSet presAssocID="{3ABE56A3-E23A-402B-98B5-D7012FB94F05}" presName="descendantText" presStyleLbl="alignAccFollow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8FDCE6B-CEF1-4DF3-A00C-BC54309AFBA7}" srcId="{3ABE56A3-E23A-402B-98B5-D7012FB94F05}" destId="{4147F6FE-F332-4A05-85FB-1C5403A9B137}" srcOrd="1" destOrd="0" parTransId="{8DC9573E-98D7-4DAF-ACC3-05B021B3E999}" sibTransId="{51E615EF-45A0-4342-A29E-8FD23490D7CE}"/>
    <dgm:cxn modelId="{A3620B50-D441-44E5-A129-0E0CAA6D913B}" type="presOf" srcId="{E3F365E7-2A11-48C4-BAFA-D9AF8DB04F40}" destId="{CF061DC2-3181-4D4B-96CA-E78E258C24BB}" srcOrd="0" destOrd="2" presId="urn:microsoft.com/office/officeart/2005/8/layout/vList5"/>
    <dgm:cxn modelId="{DF188BC1-CB04-4984-9983-F3CF4B97EF70}" srcId="{C1E97172-C23E-4F67-8AA2-55E9A450DFAF}" destId="{18116868-1D7C-4479-BFC1-C49FCC8D5ADC}" srcOrd="3" destOrd="0" parTransId="{A22220E3-4FDC-41B4-83F6-2CCA4FDAE441}" sibTransId="{53308E97-11CD-4247-AD30-5FDA287B25CA}"/>
    <dgm:cxn modelId="{E861F09C-771F-4673-93FD-C151780CA430}" type="presOf" srcId="{3ABE56A3-E23A-402B-98B5-D7012FB94F05}" destId="{0306345D-9416-4EE6-ADB7-386CF9FAB4BB}" srcOrd="0" destOrd="0" presId="urn:microsoft.com/office/officeart/2005/8/layout/vList5"/>
    <dgm:cxn modelId="{22BE5EF4-9398-4A87-9493-50ECBC431F84}" srcId="{9C968D35-A0C3-4E62-9B77-9EADAA7A74BE}" destId="{39CC5C5D-0059-4756-B0E3-1A8A4C97F261}" srcOrd="0" destOrd="0" parTransId="{00EC5319-759D-43E9-BD82-31F22A35887F}" sibTransId="{ECF37E37-C654-457E-A58D-747CC9CC4CBA}"/>
    <dgm:cxn modelId="{AAFBF635-4A29-43B0-88E2-1BD32856C082}" type="presOf" srcId="{CE74532A-F630-4381-AB6B-26B70867CF9E}" destId="{BDD0803C-A426-4E0C-BB8F-54608B70B980}" srcOrd="0" destOrd="0" presId="urn:microsoft.com/office/officeart/2005/8/layout/vList5"/>
    <dgm:cxn modelId="{8827C09C-5D30-4E4E-AD9A-76189EC84FD5}" type="presOf" srcId="{18116868-1D7C-4479-BFC1-C49FCC8D5ADC}" destId="{6837029D-16D6-4DDC-9DB1-6835012BBE75}" srcOrd="0" destOrd="0" presId="urn:microsoft.com/office/officeart/2005/8/layout/vList5"/>
    <dgm:cxn modelId="{6FE63AC0-A94F-465D-BA93-8BD8BAF32D7C}" type="presOf" srcId="{39CC5C5D-0059-4756-B0E3-1A8A4C97F261}" destId="{CF061DC2-3181-4D4B-96CA-E78E258C24BB}" srcOrd="0" destOrd="0" presId="urn:microsoft.com/office/officeart/2005/8/layout/vList5"/>
    <dgm:cxn modelId="{B8377227-14D6-424B-AD57-81AEBB55C730}" type="presOf" srcId="{9D79753F-0049-4DAF-A43E-75BE59511FF6}" destId="{CF061DC2-3181-4D4B-96CA-E78E258C24BB}" srcOrd="0" destOrd="1" presId="urn:microsoft.com/office/officeart/2005/8/layout/vList5"/>
    <dgm:cxn modelId="{34EA638B-678A-485C-AA91-3589D1F500CF}" type="presOf" srcId="{DEEBE6BB-894C-4D6D-A6A3-FEB944F8883B}" destId="{C5B4A83B-EE0F-41D2-B32F-8A75ECD501FD}" srcOrd="0" destOrd="2" presId="urn:microsoft.com/office/officeart/2005/8/layout/vList5"/>
    <dgm:cxn modelId="{9A705B75-37A8-47F3-B177-B802F8385E5C}" srcId="{3ABE56A3-E23A-402B-98B5-D7012FB94F05}" destId="{ADFB19BE-B091-4FF8-8E9E-F7351118517E}" srcOrd="0" destOrd="0" parTransId="{867584E8-AED2-4643-A005-49CD85E562EB}" sibTransId="{07DEBF5D-558A-4248-81FB-AC51C261B0C1}"/>
    <dgm:cxn modelId="{6FBD769B-5500-4A55-A3E5-59D4361A2A37}" srcId="{C1E97172-C23E-4F67-8AA2-55E9A450DFAF}" destId="{0AF38918-E5CC-42CF-9673-1164C7174243}" srcOrd="1" destOrd="0" parTransId="{DF0103C9-F5C7-415B-A6B7-6C67FA071565}" sibTransId="{36086C74-A0E7-4ABE-8C03-890D9597AF08}"/>
    <dgm:cxn modelId="{A28447AB-5F9B-4BD8-AF63-1D16BC1AD608}" srcId="{18116868-1D7C-4479-BFC1-C49FCC8D5ADC}" destId="{D81D0B0B-EB6E-49B4-8945-13E9E2170E9B}" srcOrd="1" destOrd="0" parTransId="{A1A66C38-F79B-47C6-91A0-18657D86CA73}" sibTransId="{C7CB1893-1576-46A3-B135-7237C85C6550}"/>
    <dgm:cxn modelId="{3EB31681-982A-4F4C-8CF0-2DA1B53D1678}" srcId="{B242975E-1F8C-4774-A187-E7817188334C}" destId="{E41B38AD-018A-49B3-B056-F0B67DC244E7}" srcOrd="0" destOrd="0" parTransId="{61FA4AD0-49D4-4900-A32E-B8D09EAC62A6}" sibTransId="{0E9DC4CA-D1D9-42A4-9E8E-2D1DAAF88A70}"/>
    <dgm:cxn modelId="{093D4958-DAB7-435F-969B-ABA2BDA319C1}" srcId="{C1E97172-C23E-4F67-8AA2-55E9A450DFAF}" destId="{3ABE56A3-E23A-402B-98B5-D7012FB94F05}" srcOrd="4" destOrd="0" parTransId="{86C25B97-9BD0-455B-AEAF-EE95896BDA94}" sibTransId="{7856F35D-2E4D-42A6-8812-4ADF751FDADE}"/>
    <dgm:cxn modelId="{90A5F2EA-8B4C-498A-B875-0FA71E3DE441}" type="presOf" srcId="{0AF38918-E5CC-42CF-9673-1164C7174243}" destId="{9EC56BF4-60DC-43FC-99D7-71CC2964EE4B}" srcOrd="0" destOrd="0" presId="urn:microsoft.com/office/officeart/2005/8/layout/vList5"/>
    <dgm:cxn modelId="{7492D0B9-C4A4-46B1-8A26-0FA82F71FFB1}" type="presOf" srcId="{4147F6FE-F332-4A05-85FB-1C5403A9B137}" destId="{932AE937-4336-4566-84DB-417250010E5F}" srcOrd="0" destOrd="1" presId="urn:microsoft.com/office/officeart/2005/8/layout/vList5"/>
    <dgm:cxn modelId="{6F1F1EA8-1039-4375-8BC2-1F567BFC6C45}" type="presOf" srcId="{ADFB19BE-B091-4FF8-8E9E-F7351118517E}" destId="{932AE937-4336-4566-84DB-417250010E5F}" srcOrd="0" destOrd="0" presId="urn:microsoft.com/office/officeart/2005/8/layout/vList5"/>
    <dgm:cxn modelId="{01068C77-8EB8-47B0-BD25-737729FDA9A7}" srcId="{B242975E-1F8C-4774-A187-E7817188334C}" destId="{3EC5E67E-1FBE-4F58-BDBA-8728CCF70256}" srcOrd="1" destOrd="0" parTransId="{DC4EAE8A-9D4C-4B19-9636-B2A0B664A787}" sibTransId="{1A090D28-047C-4683-86ED-D8B2823FD2CA}"/>
    <dgm:cxn modelId="{5142CDAE-D6A0-4317-B144-9565ABEE7469}" type="presOf" srcId="{B242975E-1F8C-4774-A187-E7817188334C}" destId="{2DA19FC4-8DAB-4DC4-B03D-E1AF94AF9CDF}" srcOrd="0" destOrd="0" presId="urn:microsoft.com/office/officeart/2005/8/layout/vList5"/>
    <dgm:cxn modelId="{E886CC42-8A0A-41EE-BB68-F619F861CB27}" srcId="{C1E97172-C23E-4F67-8AA2-55E9A450DFAF}" destId="{9C968D35-A0C3-4E62-9B77-9EADAA7A74BE}" srcOrd="2" destOrd="0" parTransId="{F1AF7F60-C245-42A0-BF3F-909ABC31B971}" sibTransId="{A5608B74-4F07-4AEE-9B0E-BBA236D3F4FE}"/>
    <dgm:cxn modelId="{39820839-2BEA-40A6-ABDC-E4575A315425}" srcId="{0AF38918-E5CC-42CF-9673-1164C7174243}" destId="{CE74532A-F630-4381-AB6B-26B70867CF9E}" srcOrd="0" destOrd="0" parTransId="{D7A05EB7-30E1-4DF7-BCF7-87DA20FC3464}" sibTransId="{FBA12A45-CD77-4150-9CF7-7D8C612A740C}"/>
    <dgm:cxn modelId="{9B1DFB3E-8329-4DB1-BE96-8AED598B0635}" srcId="{9C968D35-A0C3-4E62-9B77-9EADAA7A74BE}" destId="{9D79753F-0049-4DAF-A43E-75BE59511FF6}" srcOrd="1" destOrd="0" parTransId="{9A34AA82-C090-484B-B629-4031CF7805AB}" sibTransId="{9F5B31FF-87AE-43A9-B68B-8C06C9C2CC47}"/>
    <dgm:cxn modelId="{1B285261-ED21-44F5-82EE-7A9EACD69ED3}" type="presOf" srcId="{3EC5E67E-1FBE-4F58-BDBA-8728CCF70256}" destId="{C5B4A83B-EE0F-41D2-B32F-8A75ECD501FD}" srcOrd="0" destOrd="1" presId="urn:microsoft.com/office/officeart/2005/8/layout/vList5"/>
    <dgm:cxn modelId="{72410967-62BF-4278-81CA-F26C00DEF727}" srcId="{B242975E-1F8C-4774-A187-E7817188334C}" destId="{DEEBE6BB-894C-4D6D-A6A3-FEB944F8883B}" srcOrd="2" destOrd="0" parTransId="{1F42D33B-26A7-4D2B-8B4B-69BCC116C99A}" sibTransId="{32AACD81-FF21-4BF7-B907-7BF7246C933D}"/>
    <dgm:cxn modelId="{5D882652-288B-4EC9-BBB1-3E163DC81028}" type="presOf" srcId="{E41B38AD-018A-49B3-B056-F0B67DC244E7}" destId="{C5B4A83B-EE0F-41D2-B32F-8A75ECD501FD}" srcOrd="0" destOrd="0" presId="urn:microsoft.com/office/officeart/2005/8/layout/vList5"/>
    <dgm:cxn modelId="{01DC423B-BA1F-48AF-A40B-9CBB88AE2902}" type="presOf" srcId="{C443BAA0-2C83-4B80-9A35-017B27777527}" destId="{2051F11B-9843-418C-92F2-34194A0EAE3D}" srcOrd="0" destOrd="0" presId="urn:microsoft.com/office/officeart/2005/8/layout/vList5"/>
    <dgm:cxn modelId="{4E88A995-BE54-40C7-9D53-ABB7FE9F1FD5}" type="presOf" srcId="{9C968D35-A0C3-4E62-9B77-9EADAA7A74BE}" destId="{0AACD499-F46E-4516-9B4D-303EA204FE61}" srcOrd="0" destOrd="0" presId="urn:microsoft.com/office/officeart/2005/8/layout/vList5"/>
    <dgm:cxn modelId="{E84D2A34-62A3-4D7D-9949-15C88248F32C}" srcId="{C1E97172-C23E-4F67-8AA2-55E9A450DFAF}" destId="{B242975E-1F8C-4774-A187-E7817188334C}" srcOrd="0" destOrd="0" parTransId="{2FD4FD0E-731A-49D9-8D21-706490DBEA09}" sibTransId="{15089813-B100-423D-8EA7-401152931AB6}"/>
    <dgm:cxn modelId="{DF12BA61-8FA3-480C-B0FE-33B48A267EDF}" srcId="{18116868-1D7C-4479-BFC1-C49FCC8D5ADC}" destId="{C443BAA0-2C83-4B80-9A35-017B27777527}" srcOrd="0" destOrd="0" parTransId="{3DA2A7A4-5300-49DB-A75C-0237764E010D}" sibTransId="{FD55B533-EAE7-47A5-BB7D-DABFB20C364E}"/>
    <dgm:cxn modelId="{FE46ACA6-0BB9-4D2C-8FE5-7145DC58B024}" srcId="{9C968D35-A0C3-4E62-9B77-9EADAA7A74BE}" destId="{E3F365E7-2A11-48C4-BAFA-D9AF8DB04F40}" srcOrd="2" destOrd="0" parTransId="{F0BC907C-2DD7-4865-8CAA-56E9BFAD80DD}" sibTransId="{E58CB6CC-D3E5-42A9-8F1A-FD7CCB5E4E74}"/>
    <dgm:cxn modelId="{950C4ACF-ADC7-41F7-AABF-5AF90AFEB302}" type="presOf" srcId="{C1E97172-C23E-4F67-8AA2-55E9A450DFAF}" destId="{5BEACDCA-2324-4248-B6E2-ABA56B5024F5}" srcOrd="0" destOrd="0" presId="urn:microsoft.com/office/officeart/2005/8/layout/vList5"/>
    <dgm:cxn modelId="{EF303D7E-2C0E-401C-9A5D-09ACF8DCDBFE}" type="presOf" srcId="{D81D0B0B-EB6E-49B4-8945-13E9E2170E9B}" destId="{2051F11B-9843-418C-92F2-34194A0EAE3D}" srcOrd="0" destOrd="1" presId="urn:microsoft.com/office/officeart/2005/8/layout/vList5"/>
    <dgm:cxn modelId="{F37977E8-B300-42AF-AF50-EE30979F736B}" type="presParOf" srcId="{5BEACDCA-2324-4248-B6E2-ABA56B5024F5}" destId="{3BBEF627-4389-4681-855C-203213295E65}" srcOrd="0" destOrd="0" presId="urn:microsoft.com/office/officeart/2005/8/layout/vList5"/>
    <dgm:cxn modelId="{DF4A7893-2C77-4870-81F1-C18B006A60B1}" type="presParOf" srcId="{3BBEF627-4389-4681-855C-203213295E65}" destId="{2DA19FC4-8DAB-4DC4-B03D-E1AF94AF9CDF}" srcOrd="0" destOrd="0" presId="urn:microsoft.com/office/officeart/2005/8/layout/vList5"/>
    <dgm:cxn modelId="{40C7B41D-0290-40F2-97B0-98E5DED12839}" type="presParOf" srcId="{3BBEF627-4389-4681-855C-203213295E65}" destId="{C5B4A83B-EE0F-41D2-B32F-8A75ECD501FD}" srcOrd="1" destOrd="0" presId="urn:microsoft.com/office/officeart/2005/8/layout/vList5"/>
    <dgm:cxn modelId="{AEC16B47-B57C-4C43-9D60-96A5DAFA2C89}" type="presParOf" srcId="{5BEACDCA-2324-4248-B6E2-ABA56B5024F5}" destId="{0E30032C-6673-4E07-B37D-04E029E511B9}" srcOrd="1" destOrd="0" presId="urn:microsoft.com/office/officeart/2005/8/layout/vList5"/>
    <dgm:cxn modelId="{5ED142BF-D504-4279-A0D1-372F0B3429D0}" type="presParOf" srcId="{5BEACDCA-2324-4248-B6E2-ABA56B5024F5}" destId="{98445EF9-C727-45F2-ABDA-2104FACE7038}" srcOrd="2" destOrd="0" presId="urn:microsoft.com/office/officeart/2005/8/layout/vList5"/>
    <dgm:cxn modelId="{DBD26FE0-6A60-4953-9B2C-E67C5784D89B}" type="presParOf" srcId="{98445EF9-C727-45F2-ABDA-2104FACE7038}" destId="{9EC56BF4-60DC-43FC-99D7-71CC2964EE4B}" srcOrd="0" destOrd="0" presId="urn:microsoft.com/office/officeart/2005/8/layout/vList5"/>
    <dgm:cxn modelId="{8179FB95-A0A5-4817-8523-719E40DF376C}" type="presParOf" srcId="{98445EF9-C727-45F2-ABDA-2104FACE7038}" destId="{BDD0803C-A426-4E0C-BB8F-54608B70B980}" srcOrd="1" destOrd="0" presId="urn:microsoft.com/office/officeart/2005/8/layout/vList5"/>
    <dgm:cxn modelId="{3E9688E9-93BE-40ED-B3A2-BB111A1ADDD8}" type="presParOf" srcId="{5BEACDCA-2324-4248-B6E2-ABA56B5024F5}" destId="{164C382C-780C-4066-92B8-F9F6F8145BBD}" srcOrd="3" destOrd="0" presId="urn:microsoft.com/office/officeart/2005/8/layout/vList5"/>
    <dgm:cxn modelId="{0D48F9B7-FB46-419A-B2CB-6BF757AEF31F}" type="presParOf" srcId="{5BEACDCA-2324-4248-B6E2-ABA56B5024F5}" destId="{23413F96-16D9-4F78-8B80-D86CBC888573}" srcOrd="4" destOrd="0" presId="urn:microsoft.com/office/officeart/2005/8/layout/vList5"/>
    <dgm:cxn modelId="{D8C2AE9C-986E-4D38-A29F-6F42ACDC42B9}" type="presParOf" srcId="{23413F96-16D9-4F78-8B80-D86CBC888573}" destId="{0AACD499-F46E-4516-9B4D-303EA204FE61}" srcOrd="0" destOrd="0" presId="urn:microsoft.com/office/officeart/2005/8/layout/vList5"/>
    <dgm:cxn modelId="{17ABD188-4711-4A8B-B76C-AE94B184C5AC}" type="presParOf" srcId="{23413F96-16D9-4F78-8B80-D86CBC888573}" destId="{CF061DC2-3181-4D4B-96CA-E78E258C24BB}" srcOrd="1" destOrd="0" presId="urn:microsoft.com/office/officeart/2005/8/layout/vList5"/>
    <dgm:cxn modelId="{0B5DB110-167C-4AF7-B6D3-D5B04EA72BDD}" type="presParOf" srcId="{5BEACDCA-2324-4248-B6E2-ABA56B5024F5}" destId="{A155571C-B567-4210-BD16-ACB26897F627}" srcOrd="5" destOrd="0" presId="urn:microsoft.com/office/officeart/2005/8/layout/vList5"/>
    <dgm:cxn modelId="{F7BF816D-9B9E-4BF4-8ACA-969617A5EED7}" type="presParOf" srcId="{5BEACDCA-2324-4248-B6E2-ABA56B5024F5}" destId="{15876BC6-0B10-45DF-AC50-E32987EDD52C}" srcOrd="6" destOrd="0" presId="urn:microsoft.com/office/officeart/2005/8/layout/vList5"/>
    <dgm:cxn modelId="{CA6E4C5B-A7EB-4FC2-99F4-CEDAA0B147F7}" type="presParOf" srcId="{15876BC6-0B10-45DF-AC50-E32987EDD52C}" destId="{6837029D-16D6-4DDC-9DB1-6835012BBE75}" srcOrd="0" destOrd="0" presId="urn:microsoft.com/office/officeart/2005/8/layout/vList5"/>
    <dgm:cxn modelId="{C33EC347-92EE-4B0B-9F5F-C3A8ECB8D0BC}" type="presParOf" srcId="{15876BC6-0B10-45DF-AC50-E32987EDD52C}" destId="{2051F11B-9843-418C-92F2-34194A0EAE3D}" srcOrd="1" destOrd="0" presId="urn:microsoft.com/office/officeart/2005/8/layout/vList5"/>
    <dgm:cxn modelId="{3625A9E2-FF6E-4C12-A212-0A08DBC168AA}" type="presParOf" srcId="{5BEACDCA-2324-4248-B6E2-ABA56B5024F5}" destId="{3FC54087-D628-47CF-A59E-65132A0C01F2}" srcOrd="7" destOrd="0" presId="urn:microsoft.com/office/officeart/2005/8/layout/vList5"/>
    <dgm:cxn modelId="{9F31604E-37FF-4329-9360-3424A47486D5}" type="presParOf" srcId="{5BEACDCA-2324-4248-B6E2-ABA56B5024F5}" destId="{770DD3A5-AC10-4AA9-A224-1D7D80631CE6}" srcOrd="8" destOrd="0" presId="urn:microsoft.com/office/officeart/2005/8/layout/vList5"/>
    <dgm:cxn modelId="{31887368-B075-44C9-8D6F-E885D0993C36}" type="presParOf" srcId="{770DD3A5-AC10-4AA9-A224-1D7D80631CE6}" destId="{0306345D-9416-4EE6-ADB7-386CF9FAB4BB}" srcOrd="0" destOrd="0" presId="urn:microsoft.com/office/officeart/2005/8/layout/vList5"/>
    <dgm:cxn modelId="{6B266EC7-674E-403C-A53C-C23DC21381B4}" type="presParOf" srcId="{770DD3A5-AC10-4AA9-A224-1D7D80631CE6}" destId="{932AE937-4336-4566-84DB-417250010E5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8DFA18-B7A1-4ABE-B0B9-1F958F8D5830}">
      <dsp:nvSpPr>
        <dsp:cNvPr id="0" name=""/>
        <dsp:cNvSpPr/>
      </dsp:nvSpPr>
      <dsp:spPr>
        <a:xfrm rot="5400000">
          <a:off x="4933848" y="-2045929"/>
          <a:ext cx="702766" cy="497433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600" b="1" kern="1200" dirty="0" smtClean="0">
              <a:solidFill>
                <a:schemeClr val="tx1"/>
              </a:solidFill>
            </a:rPr>
            <a:t>ВНУТРЕННЯЯ </a:t>
          </a:r>
          <a:endParaRPr lang="ru-RU" sz="3600" b="1" kern="1200" dirty="0">
            <a:solidFill>
              <a:schemeClr val="tx1"/>
            </a:solidFill>
          </a:endParaRPr>
        </a:p>
      </dsp:txBody>
      <dsp:txXfrm rot="-5400000">
        <a:off x="2798063" y="124162"/>
        <a:ext cx="4940030" cy="634154"/>
      </dsp:txXfrm>
    </dsp:sp>
    <dsp:sp modelId="{877D7C6D-8D49-4EB1-ADF6-88DA8371AD5F}">
      <dsp:nvSpPr>
        <dsp:cNvPr id="0" name=""/>
        <dsp:cNvSpPr/>
      </dsp:nvSpPr>
      <dsp:spPr>
        <a:xfrm>
          <a:off x="0" y="2009"/>
          <a:ext cx="2798064" cy="878458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87630" rIns="175260" bIns="8763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600" b="1" kern="1200" dirty="0" smtClean="0">
              <a:solidFill>
                <a:schemeClr val="tx1"/>
              </a:solidFill>
            </a:rPr>
            <a:t>В</a:t>
          </a:r>
          <a:endParaRPr lang="ru-RU" sz="4600" b="1" kern="1200" dirty="0">
            <a:solidFill>
              <a:schemeClr val="tx1"/>
            </a:solidFill>
          </a:endParaRPr>
        </a:p>
      </dsp:txBody>
      <dsp:txXfrm>
        <a:off x="42883" y="44892"/>
        <a:ext cx="2712298" cy="792692"/>
      </dsp:txXfrm>
    </dsp:sp>
    <dsp:sp modelId="{A7404633-C9F8-4CF3-90B0-2439A49A0EDE}">
      <dsp:nvSpPr>
        <dsp:cNvPr id="0" name=""/>
        <dsp:cNvSpPr/>
      </dsp:nvSpPr>
      <dsp:spPr>
        <a:xfrm rot="5400000">
          <a:off x="4933848" y="-1123548"/>
          <a:ext cx="702766" cy="497433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600" b="1" kern="1200" dirty="0" smtClean="0">
              <a:solidFill>
                <a:schemeClr val="tx1"/>
              </a:solidFill>
            </a:rPr>
            <a:t>СИСТЕМА</a:t>
          </a:r>
          <a:endParaRPr lang="ru-RU" sz="3600" b="1" kern="1200" dirty="0">
            <a:solidFill>
              <a:schemeClr val="tx1"/>
            </a:solidFill>
          </a:endParaRPr>
        </a:p>
      </dsp:txBody>
      <dsp:txXfrm rot="-5400000">
        <a:off x="2798063" y="1046543"/>
        <a:ext cx="4940030" cy="634154"/>
      </dsp:txXfrm>
    </dsp:sp>
    <dsp:sp modelId="{924F3DA6-99BC-46D9-87FE-698BF45B7F05}">
      <dsp:nvSpPr>
        <dsp:cNvPr id="0" name=""/>
        <dsp:cNvSpPr/>
      </dsp:nvSpPr>
      <dsp:spPr>
        <a:xfrm>
          <a:off x="0" y="924390"/>
          <a:ext cx="2798064" cy="878458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-1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87630" rIns="175260" bIns="8763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600" b="1" kern="1200" dirty="0" smtClean="0">
              <a:solidFill>
                <a:schemeClr val="tx1"/>
              </a:solidFill>
            </a:rPr>
            <a:t>С</a:t>
          </a:r>
          <a:endParaRPr lang="ru-RU" sz="4600" b="1" kern="1200" dirty="0">
            <a:solidFill>
              <a:schemeClr val="tx1"/>
            </a:solidFill>
          </a:endParaRPr>
        </a:p>
      </dsp:txBody>
      <dsp:txXfrm>
        <a:off x="42883" y="967273"/>
        <a:ext cx="2712298" cy="792692"/>
      </dsp:txXfrm>
    </dsp:sp>
    <dsp:sp modelId="{C843822F-546C-4F81-BC94-9F7F47489CE8}">
      <dsp:nvSpPr>
        <dsp:cNvPr id="0" name=""/>
        <dsp:cNvSpPr/>
      </dsp:nvSpPr>
      <dsp:spPr>
        <a:xfrm rot="5400000">
          <a:off x="4933848" y="-201168"/>
          <a:ext cx="702766" cy="497433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600" b="1" kern="1200" dirty="0" smtClean="0">
              <a:solidFill>
                <a:schemeClr val="tx1"/>
              </a:solidFill>
            </a:rPr>
            <a:t>ОЦЕНКИ</a:t>
          </a:r>
          <a:endParaRPr lang="ru-RU" sz="3600" b="1" kern="1200" dirty="0">
            <a:solidFill>
              <a:schemeClr val="tx1"/>
            </a:solidFill>
          </a:endParaRPr>
        </a:p>
      </dsp:txBody>
      <dsp:txXfrm rot="-5400000">
        <a:off x="2798063" y="1968923"/>
        <a:ext cx="4940030" cy="634154"/>
      </dsp:txXfrm>
    </dsp:sp>
    <dsp:sp modelId="{707D9D5C-0D28-4B9A-836D-59BD0831A9E6}">
      <dsp:nvSpPr>
        <dsp:cNvPr id="0" name=""/>
        <dsp:cNvSpPr/>
      </dsp:nvSpPr>
      <dsp:spPr>
        <a:xfrm>
          <a:off x="0" y="1846770"/>
          <a:ext cx="2798064" cy="878458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-2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87630" rIns="175260" bIns="8763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600" b="1" kern="1200" dirty="0" smtClean="0">
              <a:solidFill>
                <a:schemeClr val="tx1"/>
              </a:solidFill>
            </a:rPr>
            <a:t>О</a:t>
          </a:r>
          <a:endParaRPr lang="ru-RU" sz="4600" b="1" kern="1200" dirty="0">
            <a:solidFill>
              <a:schemeClr val="tx1"/>
            </a:solidFill>
          </a:endParaRPr>
        </a:p>
      </dsp:txBody>
      <dsp:txXfrm>
        <a:off x="42883" y="1889653"/>
        <a:ext cx="2712298" cy="792692"/>
      </dsp:txXfrm>
    </dsp:sp>
    <dsp:sp modelId="{68F56724-F477-416F-9DB4-48F5A8FCB5FE}">
      <dsp:nvSpPr>
        <dsp:cNvPr id="0" name=""/>
        <dsp:cNvSpPr/>
      </dsp:nvSpPr>
      <dsp:spPr>
        <a:xfrm rot="5400000">
          <a:off x="4933848" y="721212"/>
          <a:ext cx="702766" cy="497433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600" b="1" kern="1200" dirty="0" smtClean="0">
              <a:solidFill>
                <a:schemeClr val="tx1"/>
              </a:solidFill>
            </a:rPr>
            <a:t>КАЧЕСТВА</a:t>
          </a:r>
          <a:endParaRPr lang="ru-RU" sz="3600" b="1" kern="1200" dirty="0">
            <a:solidFill>
              <a:schemeClr val="tx1"/>
            </a:solidFill>
          </a:endParaRPr>
        </a:p>
      </dsp:txBody>
      <dsp:txXfrm rot="-5400000">
        <a:off x="2798063" y="2891303"/>
        <a:ext cx="4940030" cy="634154"/>
      </dsp:txXfrm>
    </dsp:sp>
    <dsp:sp modelId="{72C9278C-9C32-48D5-98DD-5AC649B1552E}">
      <dsp:nvSpPr>
        <dsp:cNvPr id="0" name=""/>
        <dsp:cNvSpPr/>
      </dsp:nvSpPr>
      <dsp:spPr>
        <a:xfrm>
          <a:off x="0" y="2769151"/>
          <a:ext cx="2798064" cy="878458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-3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87630" rIns="175260" bIns="8763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600" b="1" kern="1200" dirty="0" smtClean="0">
              <a:solidFill>
                <a:schemeClr val="tx1"/>
              </a:solidFill>
            </a:rPr>
            <a:t>К</a:t>
          </a:r>
          <a:endParaRPr lang="ru-RU" sz="4600" b="1" kern="1200" dirty="0">
            <a:solidFill>
              <a:schemeClr val="tx1"/>
            </a:solidFill>
          </a:endParaRPr>
        </a:p>
      </dsp:txBody>
      <dsp:txXfrm>
        <a:off x="42883" y="2812034"/>
        <a:ext cx="2712298" cy="792692"/>
      </dsp:txXfrm>
    </dsp:sp>
    <dsp:sp modelId="{D858F1BA-0002-4ACF-B95F-7E2471CFC037}">
      <dsp:nvSpPr>
        <dsp:cNvPr id="0" name=""/>
        <dsp:cNvSpPr/>
      </dsp:nvSpPr>
      <dsp:spPr>
        <a:xfrm rot="5400000">
          <a:off x="4933848" y="1643593"/>
          <a:ext cx="702766" cy="497433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600" b="1" kern="1200" dirty="0" smtClean="0">
              <a:solidFill>
                <a:schemeClr val="tx1"/>
              </a:solidFill>
            </a:rPr>
            <a:t>ОБРАЗОВАНИЯ</a:t>
          </a:r>
          <a:endParaRPr lang="ru-RU" sz="3600" b="1" kern="1200" dirty="0">
            <a:solidFill>
              <a:schemeClr val="tx1"/>
            </a:solidFill>
          </a:endParaRPr>
        </a:p>
      </dsp:txBody>
      <dsp:txXfrm rot="-5400000">
        <a:off x="2798063" y="3813684"/>
        <a:ext cx="4940030" cy="634154"/>
      </dsp:txXfrm>
    </dsp:sp>
    <dsp:sp modelId="{341A7962-038A-4B5C-B1FC-8C629BD1F259}">
      <dsp:nvSpPr>
        <dsp:cNvPr id="0" name=""/>
        <dsp:cNvSpPr/>
      </dsp:nvSpPr>
      <dsp:spPr>
        <a:xfrm>
          <a:off x="0" y="3691532"/>
          <a:ext cx="2798064" cy="878458"/>
        </a:xfrm>
        <a:prstGeom prst="roundRect">
          <a:avLst/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87630" rIns="175260" bIns="8763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600" b="1" kern="1200" dirty="0" smtClean="0">
              <a:solidFill>
                <a:schemeClr val="tx1"/>
              </a:solidFill>
            </a:rPr>
            <a:t>О</a:t>
          </a:r>
          <a:endParaRPr lang="ru-RU" sz="4600" b="1" kern="1200" dirty="0">
            <a:solidFill>
              <a:schemeClr val="tx1"/>
            </a:solidFill>
          </a:endParaRPr>
        </a:p>
      </dsp:txBody>
      <dsp:txXfrm>
        <a:off x="42883" y="3734415"/>
        <a:ext cx="2712298" cy="79269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B4A83B-EE0F-41D2-B32F-8A75ECD501FD}">
      <dsp:nvSpPr>
        <dsp:cNvPr id="0" name=""/>
        <dsp:cNvSpPr/>
      </dsp:nvSpPr>
      <dsp:spPr>
        <a:xfrm rot="5400000">
          <a:off x="5204891" y="-2114790"/>
          <a:ext cx="852268" cy="5299788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Определение основных показателей, инструментария</a:t>
          </a:r>
          <a:endParaRPr lang="ru-RU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Определение ответственных лиц</a:t>
          </a:r>
          <a:endParaRPr lang="ru-RU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Подготовка приказа о сроках проведения</a:t>
          </a:r>
          <a:endParaRPr lang="ru-RU" sz="1200" kern="1200" dirty="0"/>
        </a:p>
      </dsp:txBody>
      <dsp:txXfrm rot="-5400000">
        <a:off x="2981131" y="150574"/>
        <a:ext cx="5258184" cy="769060"/>
      </dsp:txXfrm>
    </dsp:sp>
    <dsp:sp modelId="{2DA19FC4-8DAB-4DC4-B03D-E1AF94AF9CDF}">
      <dsp:nvSpPr>
        <dsp:cNvPr id="0" name=""/>
        <dsp:cNvSpPr/>
      </dsp:nvSpPr>
      <dsp:spPr>
        <a:xfrm>
          <a:off x="0" y="2436"/>
          <a:ext cx="2981131" cy="106533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1 этап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нормативно-установочный</a:t>
          </a:r>
          <a:endParaRPr lang="ru-RU" sz="1900" kern="1200" dirty="0"/>
        </a:p>
      </dsp:txBody>
      <dsp:txXfrm>
        <a:off x="52005" y="54441"/>
        <a:ext cx="2877121" cy="961325"/>
      </dsp:txXfrm>
    </dsp:sp>
    <dsp:sp modelId="{BDD0803C-A426-4E0C-BB8F-54608B70B980}">
      <dsp:nvSpPr>
        <dsp:cNvPr id="0" name=""/>
        <dsp:cNvSpPr/>
      </dsp:nvSpPr>
      <dsp:spPr>
        <a:xfrm rot="5400000">
          <a:off x="5204891" y="-996188"/>
          <a:ext cx="852268" cy="5299788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Сбор информации при помощи подобранных методик</a:t>
          </a:r>
          <a:endParaRPr lang="ru-RU" sz="1200" kern="1200" dirty="0"/>
        </a:p>
      </dsp:txBody>
      <dsp:txXfrm rot="-5400000">
        <a:off x="2981131" y="1269176"/>
        <a:ext cx="5258184" cy="769060"/>
      </dsp:txXfrm>
    </dsp:sp>
    <dsp:sp modelId="{9EC56BF4-60DC-43FC-99D7-71CC2964EE4B}">
      <dsp:nvSpPr>
        <dsp:cNvPr id="0" name=""/>
        <dsp:cNvSpPr/>
      </dsp:nvSpPr>
      <dsp:spPr>
        <a:xfrm>
          <a:off x="0" y="1121038"/>
          <a:ext cx="2981131" cy="106533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2 этап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информационно-диагностический</a:t>
          </a:r>
          <a:endParaRPr lang="ru-RU" sz="1900" kern="1200" dirty="0"/>
        </a:p>
      </dsp:txBody>
      <dsp:txXfrm>
        <a:off x="52005" y="1173043"/>
        <a:ext cx="2877121" cy="961325"/>
      </dsp:txXfrm>
    </dsp:sp>
    <dsp:sp modelId="{CF061DC2-3181-4D4B-96CA-E78E258C24BB}">
      <dsp:nvSpPr>
        <dsp:cNvPr id="0" name=""/>
        <dsp:cNvSpPr/>
      </dsp:nvSpPr>
      <dsp:spPr>
        <a:xfrm rot="5400000">
          <a:off x="5204891" y="122413"/>
          <a:ext cx="852268" cy="5299788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Анализ полученных результатов</a:t>
          </a:r>
          <a:endParaRPr lang="ru-RU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Сопоставление результатов с нормативными показателями</a:t>
          </a:r>
          <a:endParaRPr lang="ru-RU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Установление причин отклонения, оценка рисков</a:t>
          </a:r>
          <a:endParaRPr lang="ru-RU" sz="1200" kern="1200" dirty="0"/>
        </a:p>
      </dsp:txBody>
      <dsp:txXfrm rot="-5400000">
        <a:off x="2981131" y="2387777"/>
        <a:ext cx="5258184" cy="769060"/>
      </dsp:txXfrm>
    </dsp:sp>
    <dsp:sp modelId="{0AACD499-F46E-4516-9B4D-303EA204FE61}">
      <dsp:nvSpPr>
        <dsp:cNvPr id="0" name=""/>
        <dsp:cNvSpPr/>
      </dsp:nvSpPr>
      <dsp:spPr>
        <a:xfrm>
          <a:off x="0" y="2239640"/>
          <a:ext cx="2981131" cy="106533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3 этап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аналитический</a:t>
          </a:r>
          <a:endParaRPr lang="ru-RU" sz="1900" kern="1200" dirty="0"/>
        </a:p>
      </dsp:txBody>
      <dsp:txXfrm>
        <a:off x="52005" y="2291645"/>
        <a:ext cx="2877121" cy="961325"/>
      </dsp:txXfrm>
    </dsp:sp>
    <dsp:sp modelId="{2051F11B-9843-418C-92F2-34194A0EAE3D}">
      <dsp:nvSpPr>
        <dsp:cNvPr id="0" name=""/>
        <dsp:cNvSpPr/>
      </dsp:nvSpPr>
      <dsp:spPr>
        <a:xfrm rot="5400000">
          <a:off x="5204891" y="1241015"/>
          <a:ext cx="852268" cy="5299788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Разработка стратегии </a:t>
          </a:r>
          <a:r>
            <a:rPr lang="ru-RU" sz="1200" kern="1200" dirty="0" err="1" smtClean="0"/>
            <a:t>коррекционно</a:t>
          </a:r>
          <a:r>
            <a:rPr lang="ru-RU" sz="1200" kern="1200" dirty="0" smtClean="0"/>
            <a:t> – развивающей работы</a:t>
          </a:r>
          <a:endParaRPr lang="ru-RU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Предъявление полученных результатов на уровень Совета Учреждения</a:t>
          </a:r>
          <a:endParaRPr lang="ru-RU" sz="1200" kern="1200" dirty="0"/>
        </a:p>
      </dsp:txBody>
      <dsp:txXfrm rot="-5400000">
        <a:off x="2981131" y="3506379"/>
        <a:ext cx="5258184" cy="769060"/>
      </dsp:txXfrm>
    </dsp:sp>
    <dsp:sp modelId="{6837029D-16D6-4DDC-9DB1-6835012BBE75}">
      <dsp:nvSpPr>
        <dsp:cNvPr id="0" name=""/>
        <dsp:cNvSpPr/>
      </dsp:nvSpPr>
      <dsp:spPr>
        <a:xfrm>
          <a:off x="0" y="3358242"/>
          <a:ext cx="2981131" cy="106533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4 этап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итоговый, прогностический</a:t>
          </a:r>
          <a:endParaRPr lang="ru-RU" sz="1900" kern="1200" dirty="0"/>
        </a:p>
      </dsp:txBody>
      <dsp:txXfrm>
        <a:off x="52005" y="3410247"/>
        <a:ext cx="2877121" cy="961325"/>
      </dsp:txXfrm>
    </dsp:sp>
    <dsp:sp modelId="{932AE937-4336-4566-84DB-417250010E5F}">
      <dsp:nvSpPr>
        <dsp:cNvPr id="0" name=""/>
        <dsp:cNvSpPr/>
      </dsp:nvSpPr>
      <dsp:spPr>
        <a:xfrm rot="5400000">
          <a:off x="5204891" y="2359617"/>
          <a:ext cx="852268" cy="5299788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Подготовка документации по итогам анализа полученных данных ВСОКО ДО</a:t>
          </a:r>
          <a:endParaRPr lang="ru-RU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Доведение результатов до сведения коллектива ОО, Учредителя, родителей</a:t>
          </a:r>
          <a:endParaRPr lang="ru-RU" sz="1200" kern="1200" dirty="0"/>
        </a:p>
      </dsp:txBody>
      <dsp:txXfrm rot="-5400000">
        <a:off x="2981131" y="4624981"/>
        <a:ext cx="5258184" cy="769060"/>
      </dsp:txXfrm>
    </dsp:sp>
    <dsp:sp modelId="{0306345D-9416-4EE6-ADB7-386CF9FAB4BB}">
      <dsp:nvSpPr>
        <dsp:cNvPr id="0" name=""/>
        <dsp:cNvSpPr/>
      </dsp:nvSpPr>
      <dsp:spPr>
        <a:xfrm>
          <a:off x="0" y="4476844"/>
          <a:ext cx="2981131" cy="106533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5 этап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документарный</a:t>
          </a:r>
          <a:endParaRPr lang="ru-RU" sz="1900" kern="1200" dirty="0"/>
        </a:p>
      </dsp:txBody>
      <dsp:txXfrm>
        <a:off x="52005" y="4528849"/>
        <a:ext cx="2877121" cy="9613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ЧТО ТАКОЕ ВСОКО ДО?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Принципы ВСОКО ДО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smtClean="0"/>
              <a:t>Принцип минимизации системы показателей с учетом потребностей разных уровней управления</a:t>
            </a:r>
          </a:p>
          <a:p>
            <a:pPr>
              <a:buNone/>
            </a:pPr>
            <a:endParaRPr lang="ru-RU" dirty="0" smtClean="0"/>
          </a:p>
          <a:p>
            <a:pPr algn="just"/>
            <a:r>
              <a:rPr lang="ru-RU" dirty="0" smtClean="0"/>
              <a:t>Принцип взаимного дополнения оценочных процедур, установление между ними взаимосвязей и взаимозависимостей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Принципы ВСОКО ДО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smtClean="0"/>
              <a:t>Принцип доступности информации о состоянии и качестве образования для различных групп потребителей</a:t>
            </a:r>
          </a:p>
          <a:p>
            <a:pPr>
              <a:buNone/>
            </a:pPr>
            <a:endParaRPr lang="ru-RU" dirty="0" smtClean="0"/>
          </a:p>
          <a:p>
            <a:pPr algn="just"/>
            <a:r>
              <a:rPr lang="ru-RU" dirty="0" smtClean="0"/>
              <a:t>Принцип соблюдения морально-этических норм при проведении оценки качества образования в дошкольном учреждении</a:t>
            </a: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Объекты обследования ВСОКО ДО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546032" cy="4572000"/>
          </a:xfrm>
        </p:spPr>
        <p:txBody>
          <a:bodyPr>
            <a:normAutofit fontScale="92500" lnSpcReduction="10000"/>
          </a:bodyPr>
          <a:lstStyle/>
          <a:p>
            <a:pPr lvl="0" algn="just"/>
            <a:r>
              <a:rPr lang="x-none" dirty="0" smtClean="0"/>
              <a:t>образовательная деятельность</a:t>
            </a:r>
            <a:endParaRPr lang="ru-RU" dirty="0" smtClean="0"/>
          </a:p>
          <a:p>
            <a:pPr lvl="0" algn="just"/>
            <a:r>
              <a:rPr lang="x-none" dirty="0" smtClean="0"/>
              <a:t>система управления ДОО</a:t>
            </a:r>
            <a:endParaRPr lang="ru-RU" dirty="0" smtClean="0"/>
          </a:p>
          <a:p>
            <a:pPr lvl="0" algn="just"/>
            <a:r>
              <a:rPr lang="x-none" dirty="0" smtClean="0"/>
              <a:t>качество подготовки воспитанников ДОУ</a:t>
            </a:r>
            <a:endParaRPr lang="ru-RU" dirty="0" smtClean="0"/>
          </a:p>
          <a:p>
            <a:pPr lvl="0" algn="just"/>
            <a:r>
              <a:rPr lang="x-none" dirty="0" smtClean="0"/>
              <a:t>организация учебного (образовательного) процесса в ДОУ</a:t>
            </a:r>
            <a:endParaRPr lang="ru-RU" dirty="0" smtClean="0"/>
          </a:p>
          <a:p>
            <a:pPr lvl="0" algn="just"/>
            <a:r>
              <a:rPr lang="x-none" dirty="0" smtClean="0"/>
              <a:t>материально – техническая база ДОО</a:t>
            </a:r>
            <a:endParaRPr lang="ru-RU" dirty="0" smtClean="0"/>
          </a:p>
          <a:p>
            <a:pPr lvl="0" algn="just"/>
            <a:r>
              <a:rPr lang="x-none" dirty="0" smtClean="0"/>
              <a:t>кадровое обеспечение ДОУ</a:t>
            </a:r>
            <a:endParaRPr lang="ru-RU" dirty="0" smtClean="0"/>
          </a:p>
          <a:p>
            <a:pPr lvl="0"/>
            <a:r>
              <a:rPr lang="x-none" dirty="0" smtClean="0"/>
              <a:t>учебно–методическое, библиотечно–информационное обеспечение</a:t>
            </a:r>
            <a:endParaRPr lang="ru-RU" dirty="0" smtClean="0"/>
          </a:p>
          <a:p>
            <a:pPr lvl="0" algn="just"/>
            <a:r>
              <a:rPr lang="x-none" dirty="0" smtClean="0"/>
              <a:t>функционирование ВСОКО в ДОУ</a:t>
            </a:r>
            <a:endParaRPr lang="ru-RU" dirty="0" smtClean="0"/>
          </a:p>
          <a:p>
            <a:pPr lvl="0" algn="just"/>
            <a:r>
              <a:rPr lang="x-none" dirty="0" smtClean="0"/>
              <a:t>показатели, характеризующие деятельность ДОУ</a:t>
            </a:r>
            <a:endParaRPr lang="ru-RU" dirty="0" smtClean="0"/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Источники данных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lvl="0" algn="just"/>
            <a:r>
              <a:rPr lang="x-none" smtClean="0"/>
              <a:t>образовательная статистика</a:t>
            </a:r>
            <a:endParaRPr lang="ru-RU" dirty="0" smtClean="0"/>
          </a:p>
          <a:p>
            <a:pPr lvl="0" algn="just"/>
            <a:r>
              <a:rPr lang="x-none" smtClean="0"/>
              <a:t>социологические опросы</a:t>
            </a:r>
            <a:endParaRPr lang="ru-RU" dirty="0" smtClean="0"/>
          </a:p>
          <a:p>
            <a:pPr lvl="0" algn="just"/>
            <a:r>
              <a:rPr lang="x-none" smtClean="0"/>
              <a:t>мониторинговые исследования по различным аспектам образовательного процесса</a:t>
            </a:r>
            <a:endParaRPr lang="ru-RU" dirty="0" smtClean="0"/>
          </a:p>
          <a:p>
            <a:pPr lvl="0" algn="just"/>
            <a:r>
              <a:rPr lang="x-none" smtClean="0"/>
              <a:t>отчеты педагогических работников учреждения</a:t>
            </a:r>
            <a:endParaRPr lang="ru-RU" dirty="0" smtClean="0"/>
          </a:p>
          <a:p>
            <a:pPr lvl="0" algn="just"/>
            <a:r>
              <a:rPr lang="x-none" smtClean="0"/>
              <a:t>практическая деятельность педагогических работников, посещение режимных моментов, организованной образовательной деятельности, других мероприятий с детьми, родителями</a:t>
            </a:r>
            <a:endParaRPr lang="ru-RU" dirty="0" smtClean="0"/>
          </a:p>
          <a:p>
            <a:pPr lvl="0" algn="just"/>
            <a:r>
              <a:rPr lang="x-none" smtClean="0"/>
              <a:t>анализ документации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0"/>
            <a:ext cx="7772400" cy="850106"/>
          </a:xfrm>
        </p:spPr>
        <p:txBody>
          <a:bodyPr/>
          <a:lstStyle/>
          <a:p>
            <a:r>
              <a:rPr lang="ru-RU" b="1" dirty="0" smtClean="0"/>
              <a:t>Этапы проведение ВСОКО ДО</a:t>
            </a:r>
            <a:endParaRPr lang="ru-RU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611560" y="980728"/>
          <a:ext cx="8280920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Нормативная база ВСОКО ДО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b="1" dirty="0" smtClean="0"/>
              <a:t>Законодательные документы</a:t>
            </a:r>
          </a:p>
          <a:p>
            <a:pPr algn="just"/>
            <a:r>
              <a:rPr lang="ru-RU" dirty="0" smtClean="0"/>
              <a:t>Закон «Об образовании в Российской Федерации» от 29 декабря 2012 года № 273-ФЗ.</a:t>
            </a:r>
          </a:p>
          <a:p>
            <a:pPr algn="just"/>
            <a:r>
              <a:rPr lang="ru-RU" dirty="0" smtClean="0"/>
              <a:t>Федеральный закон от 21.07.2014 № 256-ФЗ «О внесении изменений в отдельные законодательные акты Российской Федерации по вопросам проведения независимой оценки качества оказания услуг организациями в сфере культуры, социального обслуживания, охраны здоровья и образования</a:t>
            </a:r>
            <a:r>
              <a:rPr lang="ru-RU" dirty="0" smtClean="0"/>
              <a:t>»</a:t>
            </a: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Документы Правительства Российской Федерации</a:t>
            </a:r>
          </a:p>
          <a:p>
            <a:pPr algn="just"/>
            <a:r>
              <a:rPr lang="ru-RU" dirty="0" smtClean="0"/>
              <a:t>Приказ правительства РФ от 23.05.2015 №497 «О Федеральной целевой программе развития образования на 2016-2020 годы»</a:t>
            </a:r>
          </a:p>
          <a:p>
            <a:pPr algn="just"/>
            <a:r>
              <a:rPr lang="ru-RU" dirty="0" smtClean="0"/>
              <a:t>Постановление Правительства РФ от 05.08.2013 № 662 «Об осуществлении мониторинга системы образования» (вместе с «Правилами осуществления мониторинга системы образования»).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50106"/>
          </a:xfrm>
        </p:spPr>
        <p:txBody>
          <a:bodyPr/>
          <a:lstStyle/>
          <a:p>
            <a:r>
              <a:rPr lang="ru-RU" b="1" dirty="0" smtClean="0"/>
              <a:t>Нормативная база ВСОКО ДО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196752"/>
            <a:ext cx="8424936" cy="5410200"/>
          </a:xfrm>
        </p:spPr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ru-RU" b="1" dirty="0" smtClean="0"/>
              <a:t>Документы Минтруда России</a:t>
            </a:r>
          </a:p>
          <a:p>
            <a:pPr algn="just"/>
            <a:r>
              <a:rPr lang="ru-RU" dirty="0" smtClean="0"/>
              <a:t>Приказ Минтруда России от 18.10.2013 № 544 «Об утверждении профессионального стандарта «Педагог (педагогическая деятельность в сфере дошкольного, начального общего, основного общего, среднего общего образования) (воспитатель, учитель)».</a:t>
            </a:r>
          </a:p>
          <a:p>
            <a:pPr algn="just"/>
            <a:r>
              <a:rPr lang="ru-RU" dirty="0" smtClean="0"/>
              <a:t>Приказ Минтруда России №544н от 18 октября 2013 г (с </a:t>
            </a:r>
            <a:r>
              <a:rPr lang="ru-RU" dirty="0" err="1" smtClean="0"/>
              <a:t>изм</a:t>
            </a:r>
            <a:r>
              <a:rPr lang="ru-RU" dirty="0" smtClean="0"/>
              <a:t>. от 25.12.2014) «Об утверждении профессионального стандарта «Педагог (педагогическая деятельность в сфере дошкольного, начального общего, основного общего, среднего общего образования) (воспитатель, учитель)».</a:t>
            </a:r>
          </a:p>
          <a:p>
            <a:pPr algn="ctr">
              <a:buNone/>
            </a:pPr>
            <a:r>
              <a:rPr lang="ru-RU" b="1" dirty="0" smtClean="0"/>
              <a:t>Документы Министерства образования и науки Российской Федерации</a:t>
            </a:r>
          </a:p>
          <a:p>
            <a:pPr algn="just"/>
            <a:r>
              <a:rPr lang="ru-RU" dirty="0" smtClean="0"/>
              <a:t>Приказ Министерства образования и науки Российской Федерации от 17 октября 2013 г. № 1155 «Об утверждении федерального государственного образовательного стандарта дошкольного образования»</a:t>
            </a:r>
          </a:p>
          <a:p>
            <a:pPr algn="just"/>
            <a:r>
              <a:rPr lang="ru-RU" dirty="0" smtClean="0"/>
              <a:t>Письмо Министерства образования и науки РФ от 23.06.2013 г. № АП-1073/02 «О разработке показателей эффективности». Методические рекомендации </a:t>
            </a:r>
            <a:r>
              <a:rPr lang="ru-RU" dirty="0" err="1" smtClean="0"/>
              <a:t>Минобрнауки</a:t>
            </a:r>
            <a:r>
              <a:rPr lang="ru-RU" dirty="0" smtClean="0"/>
              <a:t> России по разработке органами государственной власти субъектов Российской Федерации и органами местного самоуправления показателей эффективности деятельности государственных (муниципальных) учреждений в сфере образования, их руководителей и отдельных категорий работников.</a:t>
            </a:r>
          </a:p>
          <a:p>
            <a:pPr algn="just"/>
            <a:r>
              <a:rPr lang="ru-RU" dirty="0" smtClean="0"/>
              <a:t>Приказ Министерства образования и науки Российской Федерации от 14,06.2013 г. № 462 г. Москва «Об утверждении Порядка проведения </a:t>
            </a:r>
            <a:r>
              <a:rPr lang="ru-RU" dirty="0" err="1" smtClean="0"/>
              <a:t>самообследования</a:t>
            </a:r>
            <a:r>
              <a:rPr lang="ru-RU" dirty="0" smtClean="0"/>
              <a:t> образовательной организацией»</a:t>
            </a:r>
          </a:p>
          <a:p>
            <a:pPr algn="just"/>
            <a:r>
              <a:rPr lang="ru-RU" dirty="0" smtClean="0"/>
              <a:t>Письмо Министерства образования и науки РФ от 14.10.2013 г. № АП-1994/02 «О методических рекомендациях по внедрению НСОКО».</a:t>
            </a:r>
          </a:p>
          <a:p>
            <a:pPr algn="just"/>
            <a:r>
              <a:rPr lang="ru-RU" dirty="0" smtClean="0"/>
              <a:t>Приказ </a:t>
            </a:r>
            <a:r>
              <a:rPr lang="ru-RU" dirty="0" err="1" smtClean="0"/>
              <a:t>МОиН</a:t>
            </a:r>
            <a:r>
              <a:rPr lang="ru-RU" dirty="0" smtClean="0"/>
              <a:t> РФ от 10.12.2013№ 1324 «Об утверждении показателей деятельности образовательной организации, подлежащей </a:t>
            </a:r>
            <a:r>
              <a:rPr lang="ru-RU" dirty="0" err="1" smtClean="0"/>
              <a:t>самообследованию</a:t>
            </a:r>
            <a:r>
              <a:rPr lang="ru-RU" dirty="0" smtClean="0"/>
              <a:t>»</a:t>
            </a:r>
          </a:p>
          <a:p>
            <a:pPr algn="just"/>
            <a:r>
              <a:rPr lang="ru-RU" dirty="0" smtClean="0"/>
              <a:t>Приказ </a:t>
            </a:r>
            <a:r>
              <a:rPr lang="ru-RU" dirty="0" err="1" smtClean="0"/>
              <a:t>Минобрнауки</a:t>
            </a:r>
            <a:r>
              <a:rPr lang="ru-RU" dirty="0" smtClean="0"/>
              <a:t> России от 05.12.2014 № 1547 «Об утверждении показателей, характеризующих общие критерии оценки качества образовательной деятельности организаций, осуществляющих образовательную деятельность» (Зарегистрировано в Минюсте России 02.02.2015 № 35837).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50106"/>
          </a:xfrm>
        </p:spPr>
        <p:txBody>
          <a:bodyPr/>
          <a:lstStyle/>
          <a:p>
            <a:r>
              <a:rPr lang="ru-RU" b="1" dirty="0" smtClean="0"/>
              <a:t>Нормативная база ВСОКО ДО</a:t>
            </a:r>
            <a:endParaRPr lang="ru-RU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xfrm>
            <a:off x="467544" y="1196752"/>
            <a:ext cx="8363272" cy="5410200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b="1" dirty="0" smtClean="0"/>
              <a:t>Региональные документы</a:t>
            </a:r>
            <a:endParaRPr lang="ru-RU" dirty="0" smtClean="0"/>
          </a:p>
          <a:p>
            <a:pPr algn="just"/>
            <a:r>
              <a:rPr lang="ru-RU" dirty="0" smtClean="0"/>
              <a:t>Закон Челябинской области от 29.08.2013 № 515-30 «Об образовании в Челябинской области» (подписан Губернатором Челябинской области 30.08.2013).</a:t>
            </a:r>
          </a:p>
          <a:p>
            <a:pPr algn="just"/>
            <a:r>
              <a:rPr lang="ru-RU" dirty="0" smtClean="0"/>
              <a:t>Постановление Правительства Челябинской области от№338-П (ред. от 30.09.2015) «О государственной программе Челябинской области «Развитие образования в Челябинской области» на 2014-2017 годы» (вместе с «Государственной программой Челябинской области «Развитие образования в Челябинской области на 2014-2017 годы»).</a:t>
            </a:r>
          </a:p>
          <a:p>
            <a:pPr algn="just"/>
            <a:r>
              <a:rPr lang="ru-RU" dirty="0" smtClean="0"/>
              <a:t>Приказ Министерства образования и науки Челябинской области от 13.12.2013 № 01/ 4732 «Об организации мониторинга системы образования в Челябинской области».</a:t>
            </a:r>
          </a:p>
          <a:p>
            <a:pPr algn="just"/>
            <a:r>
              <a:rPr lang="ru-RU" dirty="0" smtClean="0"/>
              <a:t>Методические рекомендации «О внутренней системе оценки качества образования в образовательных организациях Челябинской области» (приложение к письму Министерства образования и науки Челябинской области № 03/5697)</a:t>
            </a:r>
          </a:p>
          <a:p>
            <a:pPr algn="just"/>
            <a:r>
              <a:rPr lang="ru-RU" dirty="0" smtClean="0"/>
              <a:t>Приказ Министерства образования и науки Челябинской области от 14.12.2016 г. № 01/ 3525 «Об утверждении Концепции региональной системы оценки качества образования Челябинской области».</a:t>
            </a:r>
          </a:p>
          <a:p>
            <a:pPr algn="just"/>
            <a:r>
              <a:rPr lang="ru-RU" dirty="0" smtClean="0"/>
              <a:t>Региональная модель оценки качества общего образования (письмо Министерства образования и науки Челябинской области от 22 декабря 2016 г. № 03-02/11974)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6908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ВСОКО</a:t>
            </a:r>
            <a:r>
              <a:rPr lang="ru-RU" dirty="0" smtClean="0"/>
              <a:t> - это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357166"/>
            <a:ext cx="7772400" cy="774720"/>
          </a:xfrm>
        </p:spPr>
        <p:txBody>
          <a:bodyPr/>
          <a:lstStyle/>
          <a:p>
            <a:r>
              <a:rPr lang="ru-RU" b="1" dirty="0" smtClean="0"/>
              <a:t>Качество образования </a:t>
            </a:r>
            <a:r>
              <a:rPr lang="ru-RU" dirty="0" smtClean="0"/>
              <a:t>- это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/>
              <a:t>комплексная </a:t>
            </a:r>
            <a:r>
              <a:rPr lang="ru-RU" dirty="0" smtClean="0"/>
              <a:t>характеристика образовательной деятельности и подготовки обучающегося, выражающая степень их соответствия федеральным государственным образовательным стандартам, образовательным стандартам, федеральным государственным требованиям и (или) потребностям физического или юридического лица, в интересах которого осуществляется образовательная деятельность, в том числе степень достижения планируемых результатов образовательной </a:t>
            </a:r>
            <a:r>
              <a:rPr lang="ru-RU" dirty="0" smtClean="0"/>
              <a:t>программы</a:t>
            </a:r>
            <a:endParaRPr lang="ru-RU" dirty="0" smtClean="0"/>
          </a:p>
          <a:p>
            <a:pPr algn="r">
              <a:buNone/>
            </a:pPr>
            <a:r>
              <a:rPr lang="ru-RU" sz="2200" dirty="0" smtClean="0"/>
              <a:t>(ФЗ «Об образовании в РФ»)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Качество образования </a:t>
            </a:r>
            <a:r>
              <a:rPr lang="ru-RU" dirty="0" smtClean="0"/>
              <a:t>- это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smtClean="0"/>
              <a:t>соответствие результатов образования обучающихся целевым ориентирам ФГОС ДО, успешное развитие самой дошкольной образовательной организации, а также деятельность каждого педагога и руководителя в направлении обеспечения качества образовательных услуг, оказываемых в детском саду</a:t>
            </a:r>
          </a:p>
          <a:p>
            <a:pPr algn="r">
              <a:buNone/>
            </a:pPr>
            <a:r>
              <a:rPr lang="ru-RU" sz="2000" dirty="0" smtClean="0"/>
              <a:t>(Т.И. Алиева, Л.Г. </a:t>
            </a:r>
            <a:r>
              <a:rPr lang="ru-RU" sz="2000" dirty="0" err="1" smtClean="0"/>
              <a:t>Богославец</a:t>
            </a:r>
            <a:r>
              <a:rPr lang="ru-RU" sz="2000" dirty="0" smtClean="0"/>
              <a:t>, А.А.Майер, Л.А. Парамонова)</a:t>
            </a:r>
            <a:endParaRPr lang="ru-RU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Оценка качества образования </a:t>
            </a:r>
            <a:r>
              <a:rPr lang="ru-RU" dirty="0" smtClean="0"/>
              <a:t>- это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ru-RU" dirty="0" smtClean="0"/>
              <a:t>установление степени соответствия фактического состояния образовательных программ, созданных условий и достигнутых результатов тем требованиям, которые установлены в стандарте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Цель ВСОКО </a:t>
            </a:r>
            <a:r>
              <a:rPr lang="ru-RU" b="1" dirty="0" smtClean="0"/>
              <a:t>ДО: 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ru-RU" dirty="0" smtClean="0"/>
              <a:t>установить соответствие качества дошкольного образования федеральному государственному образовательному стандарту дошкольного образования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46"/>
          </a:xfrm>
        </p:spPr>
        <p:txBody>
          <a:bodyPr/>
          <a:lstStyle/>
          <a:p>
            <a:r>
              <a:rPr lang="ru-RU" b="1" dirty="0" smtClean="0"/>
              <a:t>Задачи ВСОКО </a:t>
            </a:r>
            <a:r>
              <a:rPr lang="ru-RU" b="1" dirty="0" smtClean="0"/>
              <a:t>ДО: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lvl="0" algn="just"/>
            <a:r>
              <a:rPr lang="ru-RU" dirty="0" smtClean="0"/>
              <a:t>систематическое отслеживание и анализ состояния системы образования в Учреждении для принятия обоснованных и своевременных управленческих решений, направленных на повышение качества образовательного процесса и образовательных результатов</a:t>
            </a:r>
          </a:p>
          <a:p>
            <a:pPr lvl="0" algn="just"/>
            <a:r>
              <a:rPr lang="ru-RU" dirty="0" smtClean="0"/>
              <a:t>максимальное устранение эффекта неполноты и неточности  информации о качестве образования, как на этапе планирования образовательных результатов, так и на этапе оценки эффективности образовательного процесса  по достижению соответствующего качества образования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Принципы ВСОКО </a:t>
            </a:r>
            <a:r>
              <a:rPr lang="ru-RU" b="1" dirty="0" smtClean="0"/>
              <a:t>ДО: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dirty="0" smtClean="0"/>
              <a:t>Приоритетности управления – нацеленность результатов ВСОКО ДО на принятие управленческих решений</a:t>
            </a:r>
          </a:p>
          <a:p>
            <a:pPr>
              <a:buNone/>
            </a:pPr>
            <a:endParaRPr lang="ru-RU" dirty="0" smtClean="0"/>
          </a:p>
          <a:p>
            <a:pPr algn="just"/>
            <a:r>
              <a:rPr lang="ru-RU" dirty="0" smtClean="0"/>
              <a:t>Принцип открытости, прозрачности процедуры оценки качества образования – участие в оценке качества образование сотрудников ДОУ, родительской общественности; информирование участников образовательных отношений об итогах оценки качества образования в ДОУ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Принципы ВСОКО ДО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smtClean="0"/>
              <a:t>Принцип объективности, достоверности, полноты и системности информации о качестве образования в Учреждении</a:t>
            </a:r>
          </a:p>
          <a:p>
            <a:pPr>
              <a:buNone/>
            </a:pPr>
            <a:endParaRPr lang="ru-RU" dirty="0" smtClean="0"/>
          </a:p>
          <a:p>
            <a:pPr algn="just"/>
            <a:r>
              <a:rPr lang="ru-RU" dirty="0" smtClean="0"/>
              <a:t>Принцип рефлективности – включение педагогов в </a:t>
            </a:r>
            <a:r>
              <a:rPr lang="ru-RU" dirty="0" err="1" smtClean="0"/>
              <a:t>критериальный</a:t>
            </a:r>
            <a:r>
              <a:rPr lang="ru-RU" dirty="0" smtClean="0"/>
              <a:t> самоанализ и самооценку своей деятельности с опорой на объективные критерии и показатели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131</TotalTime>
  <Words>1071</Words>
  <Application>Microsoft Office PowerPoint</Application>
  <PresentationFormat>Экран (4:3)</PresentationFormat>
  <Paragraphs>106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Calibri</vt:lpstr>
      <vt:lpstr>Cambria</vt:lpstr>
      <vt:lpstr>Franklin Gothic Book</vt:lpstr>
      <vt:lpstr>Perpetua</vt:lpstr>
      <vt:lpstr>Wingdings 2</vt:lpstr>
      <vt:lpstr>Справедливость</vt:lpstr>
      <vt:lpstr>ЧТО ТАКОЕ ВСОКО ДО?</vt:lpstr>
      <vt:lpstr>ВСОКО - это</vt:lpstr>
      <vt:lpstr>Качество образования - это</vt:lpstr>
      <vt:lpstr>Качество образования - это</vt:lpstr>
      <vt:lpstr>Оценка качества образования - это</vt:lpstr>
      <vt:lpstr>Цель ВСОКО ДО:  </vt:lpstr>
      <vt:lpstr>Задачи ВСОКО ДО:</vt:lpstr>
      <vt:lpstr>Принципы ВСОКО ДО:</vt:lpstr>
      <vt:lpstr>Принципы ВСОКО ДО</vt:lpstr>
      <vt:lpstr>Принципы ВСОКО ДО</vt:lpstr>
      <vt:lpstr>Принципы ВСОКО ДО</vt:lpstr>
      <vt:lpstr>Объекты обследования ВСОКО ДО</vt:lpstr>
      <vt:lpstr>Источники данных</vt:lpstr>
      <vt:lpstr>Этапы проведение ВСОКО ДО</vt:lpstr>
      <vt:lpstr>Нормативная база ВСОКО ДО</vt:lpstr>
      <vt:lpstr>Нормативная база ВСОКО ДО</vt:lpstr>
      <vt:lpstr>Нормативная база ВСОКО ДО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ЧТО ТАКОЕ ВСОКО ДО?</dc:title>
  <cp:lastModifiedBy>Анна Владимировна</cp:lastModifiedBy>
  <cp:revision>14</cp:revision>
  <dcterms:modified xsi:type="dcterms:W3CDTF">2018-10-29T10:12:47Z</dcterms:modified>
</cp:coreProperties>
</file>